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682" r:id="rId3"/>
    <p:sldId id="681" r:id="rId4"/>
    <p:sldId id="706" r:id="rId5"/>
    <p:sldId id="698" r:id="rId6"/>
    <p:sldId id="703" r:id="rId7"/>
    <p:sldId id="702" r:id="rId8"/>
    <p:sldId id="704" r:id="rId9"/>
    <p:sldId id="705" r:id="rId10"/>
    <p:sldId id="291" r:id="rId11"/>
    <p:sldId id="320" r:id="rId12"/>
    <p:sldId id="321" r:id="rId13"/>
    <p:sldId id="333" r:id="rId14"/>
    <p:sldId id="322" r:id="rId15"/>
    <p:sldId id="707" r:id="rId16"/>
    <p:sldId id="708" r:id="rId17"/>
    <p:sldId id="711" r:id="rId18"/>
    <p:sldId id="709" r:id="rId19"/>
    <p:sldId id="714" r:id="rId20"/>
    <p:sldId id="715" r:id="rId21"/>
    <p:sldId id="712" r:id="rId22"/>
    <p:sldId id="71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7"/>
    <p:restoredTop sz="94713"/>
  </p:normalViewPr>
  <p:slideViewPr>
    <p:cSldViewPr snapToGrid="0" snapToObjects="1">
      <p:cViewPr varScale="1">
        <p:scale>
          <a:sx n="115" d="100"/>
          <a:sy n="115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DF82E-D1E1-E143-88D7-C9C000A01925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2271CD17-0B6A-DF48-B5BF-0E5A3A05BD3A}">
      <dgm:prSet phldrT="[文本]"/>
      <dgm:spPr/>
      <dgm:t>
        <a:bodyPr/>
        <a:lstStyle/>
        <a:p>
          <a:r>
            <a:rPr lang="zh-CN" altLang="en-US" dirty="0"/>
            <a:t>上半年主要做的业务需求</a:t>
          </a:r>
        </a:p>
      </dgm:t>
    </dgm:pt>
    <dgm:pt modelId="{CE7F9E90-DFA8-314C-85FB-D7F276EF9219}" type="parTrans" cxnId="{E9AD39F3-0C7C-DB4D-A38A-A39032399547}">
      <dgm:prSet/>
      <dgm:spPr/>
      <dgm:t>
        <a:bodyPr/>
        <a:lstStyle/>
        <a:p>
          <a:endParaRPr lang="zh-CN" altLang="en-US"/>
        </a:p>
      </dgm:t>
    </dgm:pt>
    <dgm:pt modelId="{1F5DE05E-C83F-9643-B346-446AD2C55166}" type="sibTrans" cxnId="{E9AD39F3-0C7C-DB4D-A38A-A39032399547}">
      <dgm:prSet/>
      <dgm:spPr/>
      <dgm:t>
        <a:bodyPr/>
        <a:lstStyle/>
        <a:p>
          <a:endParaRPr lang="zh-CN" altLang="en-US"/>
        </a:p>
      </dgm:t>
    </dgm:pt>
    <dgm:pt modelId="{D1F765DA-B9B7-824C-9385-3016343790FA}">
      <dgm:prSet phldrT="[文本]"/>
      <dgm:spPr/>
      <dgm:t>
        <a:bodyPr/>
        <a:lstStyle/>
        <a:p>
          <a:r>
            <a:rPr lang="zh-CN" altLang="en-US" dirty="0"/>
            <a:t>研发质量情况</a:t>
          </a:r>
        </a:p>
      </dgm:t>
    </dgm:pt>
    <dgm:pt modelId="{4A6C6DB0-E253-584F-95D3-3402C62B39C2}" type="parTrans" cxnId="{68B27F47-CCDE-5847-93BF-79D5F52E07D4}">
      <dgm:prSet/>
      <dgm:spPr/>
      <dgm:t>
        <a:bodyPr/>
        <a:lstStyle/>
        <a:p>
          <a:endParaRPr lang="zh-CN" altLang="en-US"/>
        </a:p>
      </dgm:t>
    </dgm:pt>
    <dgm:pt modelId="{E85890DE-A6A5-0247-8D9B-FD47EF86A26E}" type="sibTrans" cxnId="{68B27F47-CCDE-5847-93BF-79D5F52E07D4}">
      <dgm:prSet/>
      <dgm:spPr/>
      <dgm:t>
        <a:bodyPr/>
        <a:lstStyle/>
        <a:p>
          <a:endParaRPr lang="zh-CN" altLang="en-US"/>
        </a:p>
      </dgm:t>
    </dgm:pt>
    <dgm:pt modelId="{006C69A7-CBCB-B14F-92E3-18F850AD58A3}">
      <dgm:prSet phldrT="[文本]"/>
      <dgm:spPr/>
      <dgm:t>
        <a:bodyPr/>
        <a:lstStyle/>
        <a:p>
          <a:r>
            <a:rPr lang="zh-CN" altLang="en-US" dirty="0"/>
            <a:t>核心事项完成情况</a:t>
          </a:r>
        </a:p>
      </dgm:t>
    </dgm:pt>
    <dgm:pt modelId="{9FB64FA0-ED56-564F-86CC-343451DCD453}" type="parTrans" cxnId="{398A32E1-174B-4143-A4AF-D3DC81E04970}">
      <dgm:prSet/>
      <dgm:spPr/>
      <dgm:t>
        <a:bodyPr/>
        <a:lstStyle/>
        <a:p>
          <a:endParaRPr lang="zh-CN" altLang="en-US"/>
        </a:p>
      </dgm:t>
    </dgm:pt>
    <dgm:pt modelId="{B1D45E28-B5A6-924B-AD69-8F163CBC969E}" type="sibTrans" cxnId="{398A32E1-174B-4143-A4AF-D3DC81E04970}">
      <dgm:prSet/>
      <dgm:spPr/>
      <dgm:t>
        <a:bodyPr/>
        <a:lstStyle/>
        <a:p>
          <a:endParaRPr lang="zh-CN" altLang="en-US"/>
        </a:p>
      </dgm:t>
    </dgm:pt>
    <dgm:pt modelId="{79FF62C8-08D9-DC4D-96EA-AD2F50D86ECA}">
      <dgm:prSet phldrT="[文本]"/>
      <dgm:spPr/>
      <dgm:t>
        <a:bodyPr/>
        <a:lstStyle/>
        <a:p>
          <a:r>
            <a:rPr lang="zh-CN" altLang="en-US" dirty="0"/>
            <a:t>业务数据</a:t>
          </a:r>
        </a:p>
      </dgm:t>
    </dgm:pt>
    <dgm:pt modelId="{D64CD5DA-3228-1340-91E3-4B26B8FEA55D}" type="parTrans" cxnId="{C77EDF90-7CBA-2041-B5AE-A4AA0474729A}">
      <dgm:prSet/>
      <dgm:spPr/>
      <dgm:t>
        <a:bodyPr/>
        <a:lstStyle/>
        <a:p>
          <a:endParaRPr lang="zh-CN" altLang="en-US"/>
        </a:p>
      </dgm:t>
    </dgm:pt>
    <dgm:pt modelId="{3579DDD6-4AAC-CB43-9098-D68DF4E841C2}" type="sibTrans" cxnId="{C77EDF90-7CBA-2041-B5AE-A4AA0474729A}">
      <dgm:prSet/>
      <dgm:spPr/>
      <dgm:t>
        <a:bodyPr/>
        <a:lstStyle/>
        <a:p>
          <a:endParaRPr lang="zh-CN" altLang="en-US"/>
        </a:p>
      </dgm:t>
    </dgm:pt>
    <dgm:pt modelId="{D76C0A78-3728-8242-AF1C-446FEE37A239}">
      <dgm:prSet phldrT="[文本]"/>
      <dgm:spPr/>
      <dgm:t>
        <a:bodyPr/>
        <a:lstStyle/>
        <a:p>
          <a:r>
            <a:rPr lang="zh-CN" altLang="en-US" dirty="0"/>
            <a:t>下半年规划</a:t>
          </a:r>
        </a:p>
      </dgm:t>
    </dgm:pt>
    <dgm:pt modelId="{7B3CCDC6-B2C2-AC44-A7C7-6C1C5F6B4CEB}" type="parTrans" cxnId="{7566AA19-0B68-604E-91E3-E679846059E7}">
      <dgm:prSet/>
      <dgm:spPr/>
      <dgm:t>
        <a:bodyPr/>
        <a:lstStyle/>
        <a:p>
          <a:endParaRPr lang="zh-CN" altLang="en-US"/>
        </a:p>
      </dgm:t>
    </dgm:pt>
    <dgm:pt modelId="{F5901FA3-9A47-9942-A885-2164E7A031C6}" type="sibTrans" cxnId="{7566AA19-0B68-604E-91E3-E679846059E7}">
      <dgm:prSet/>
      <dgm:spPr/>
      <dgm:t>
        <a:bodyPr/>
        <a:lstStyle/>
        <a:p>
          <a:endParaRPr lang="zh-CN" altLang="en-US"/>
        </a:p>
      </dgm:t>
    </dgm:pt>
    <dgm:pt modelId="{41FAF7C8-3039-DE44-87C9-34AE0969E5CB}" type="pres">
      <dgm:prSet presAssocID="{FD0DF82E-D1E1-E143-88D7-C9C000A01925}" presName="linear" presStyleCnt="0">
        <dgm:presLayoutVars>
          <dgm:dir/>
          <dgm:animLvl val="lvl"/>
          <dgm:resizeHandles val="exact"/>
        </dgm:presLayoutVars>
      </dgm:prSet>
      <dgm:spPr/>
    </dgm:pt>
    <dgm:pt modelId="{90317999-C58F-7A46-9F1A-CAA1263CE994}" type="pres">
      <dgm:prSet presAssocID="{2271CD17-0B6A-DF48-B5BF-0E5A3A05BD3A}" presName="parentLin" presStyleCnt="0"/>
      <dgm:spPr/>
    </dgm:pt>
    <dgm:pt modelId="{21287DEE-09FC-574C-BC8B-A4872477FF6F}" type="pres">
      <dgm:prSet presAssocID="{2271CD17-0B6A-DF48-B5BF-0E5A3A05BD3A}" presName="parentLeftMargin" presStyleLbl="node1" presStyleIdx="0" presStyleCnt="5"/>
      <dgm:spPr/>
    </dgm:pt>
    <dgm:pt modelId="{512FC843-AE86-7544-96B3-664D6C96D208}" type="pres">
      <dgm:prSet presAssocID="{2271CD17-0B6A-DF48-B5BF-0E5A3A05BD3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C510DD2-F496-464C-8271-8F3489FA83E8}" type="pres">
      <dgm:prSet presAssocID="{2271CD17-0B6A-DF48-B5BF-0E5A3A05BD3A}" presName="negativeSpace" presStyleCnt="0"/>
      <dgm:spPr/>
    </dgm:pt>
    <dgm:pt modelId="{CD715E55-EB0A-A543-B1D4-3624DE66D230}" type="pres">
      <dgm:prSet presAssocID="{2271CD17-0B6A-DF48-B5BF-0E5A3A05BD3A}" presName="childText" presStyleLbl="conFgAcc1" presStyleIdx="0" presStyleCnt="5">
        <dgm:presLayoutVars>
          <dgm:bulletEnabled val="1"/>
        </dgm:presLayoutVars>
      </dgm:prSet>
      <dgm:spPr/>
    </dgm:pt>
    <dgm:pt modelId="{687AB76C-E3C8-8C4D-89EB-E01F558F974F}" type="pres">
      <dgm:prSet presAssocID="{1F5DE05E-C83F-9643-B346-446AD2C55166}" presName="spaceBetweenRectangles" presStyleCnt="0"/>
      <dgm:spPr/>
    </dgm:pt>
    <dgm:pt modelId="{CD446A0D-834B-AC4F-A35C-D3DDA89EB90F}" type="pres">
      <dgm:prSet presAssocID="{D1F765DA-B9B7-824C-9385-3016343790FA}" presName="parentLin" presStyleCnt="0"/>
      <dgm:spPr/>
    </dgm:pt>
    <dgm:pt modelId="{AE4744B5-4433-724B-86FB-31F3A2F9B05A}" type="pres">
      <dgm:prSet presAssocID="{D1F765DA-B9B7-824C-9385-3016343790FA}" presName="parentLeftMargin" presStyleLbl="node1" presStyleIdx="0" presStyleCnt="5"/>
      <dgm:spPr/>
    </dgm:pt>
    <dgm:pt modelId="{2BD83278-85F9-004D-8553-60B73A785E12}" type="pres">
      <dgm:prSet presAssocID="{D1F765DA-B9B7-824C-9385-3016343790F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CB618EA-42C2-C74C-B79A-12FD4B7A7FE3}" type="pres">
      <dgm:prSet presAssocID="{D1F765DA-B9B7-824C-9385-3016343790FA}" presName="negativeSpace" presStyleCnt="0"/>
      <dgm:spPr/>
    </dgm:pt>
    <dgm:pt modelId="{9519F1E2-208D-2B42-BAFA-CF1C1492E311}" type="pres">
      <dgm:prSet presAssocID="{D1F765DA-B9B7-824C-9385-3016343790FA}" presName="childText" presStyleLbl="conFgAcc1" presStyleIdx="1" presStyleCnt="5">
        <dgm:presLayoutVars>
          <dgm:bulletEnabled val="1"/>
        </dgm:presLayoutVars>
      </dgm:prSet>
      <dgm:spPr/>
    </dgm:pt>
    <dgm:pt modelId="{EB937055-0294-9A48-99F0-214815510B93}" type="pres">
      <dgm:prSet presAssocID="{E85890DE-A6A5-0247-8D9B-FD47EF86A26E}" presName="spaceBetweenRectangles" presStyleCnt="0"/>
      <dgm:spPr/>
    </dgm:pt>
    <dgm:pt modelId="{A39320AE-FAF0-584C-8EB5-0175B332B7F3}" type="pres">
      <dgm:prSet presAssocID="{006C69A7-CBCB-B14F-92E3-18F850AD58A3}" presName="parentLin" presStyleCnt="0"/>
      <dgm:spPr/>
    </dgm:pt>
    <dgm:pt modelId="{EA2132EA-20ED-0A4C-9427-71A4FCEFBFD4}" type="pres">
      <dgm:prSet presAssocID="{006C69A7-CBCB-B14F-92E3-18F850AD58A3}" presName="parentLeftMargin" presStyleLbl="node1" presStyleIdx="1" presStyleCnt="5"/>
      <dgm:spPr/>
    </dgm:pt>
    <dgm:pt modelId="{3EA88A07-AA7A-E844-8B89-9C529CBAE60F}" type="pres">
      <dgm:prSet presAssocID="{006C69A7-CBCB-B14F-92E3-18F850AD58A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5DD50FA-7C16-CB48-8F29-5B0FFE272DB4}" type="pres">
      <dgm:prSet presAssocID="{006C69A7-CBCB-B14F-92E3-18F850AD58A3}" presName="negativeSpace" presStyleCnt="0"/>
      <dgm:spPr/>
    </dgm:pt>
    <dgm:pt modelId="{DBCAC4DD-B8C2-EF44-A670-7D7314FE5B22}" type="pres">
      <dgm:prSet presAssocID="{006C69A7-CBCB-B14F-92E3-18F850AD58A3}" presName="childText" presStyleLbl="conFgAcc1" presStyleIdx="2" presStyleCnt="5">
        <dgm:presLayoutVars>
          <dgm:bulletEnabled val="1"/>
        </dgm:presLayoutVars>
      </dgm:prSet>
      <dgm:spPr/>
    </dgm:pt>
    <dgm:pt modelId="{83A896A5-F29F-B145-919D-4D671EA132B5}" type="pres">
      <dgm:prSet presAssocID="{B1D45E28-B5A6-924B-AD69-8F163CBC969E}" presName="spaceBetweenRectangles" presStyleCnt="0"/>
      <dgm:spPr/>
    </dgm:pt>
    <dgm:pt modelId="{120E39AF-AAF5-AF46-B6CB-5A5EB7EDB2EA}" type="pres">
      <dgm:prSet presAssocID="{79FF62C8-08D9-DC4D-96EA-AD2F50D86ECA}" presName="parentLin" presStyleCnt="0"/>
      <dgm:spPr/>
    </dgm:pt>
    <dgm:pt modelId="{26114E97-6B72-C240-A368-0A55229BD258}" type="pres">
      <dgm:prSet presAssocID="{79FF62C8-08D9-DC4D-96EA-AD2F50D86ECA}" presName="parentLeftMargin" presStyleLbl="node1" presStyleIdx="2" presStyleCnt="5"/>
      <dgm:spPr/>
    </dgm:pt>
    <dgm:pt modelId="{3112CFC3-408E-8B42-B59D-C426A0B531F9}" type="pres">
      <dgm:prSet presAssocID="{79FF62C8-08D9-DC4D-96EA-AD2F50D86EC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3B891ED-B58B-664D-A77D-C1B4F8AE8F3F}" type="pres">
      <dgm:prSet presAssocID="{79FF62C8-08D9-DC4D-96EA-AD2F50D86ECA}" presName="negativeSpace" presStyleCnt="0"/>
      <dgm:spPr/>
    </dgm:pt>
    <dgm:pt modelId="{5E399CF9-7E7B-F64F-AA9D-C93033771AE8}" type="pres">
      <dgm:prSet presAssocID="{79FF62C8-08D9-DC4D-96EA-AD2F50D86ECA}" presName="childText" presStyleLbl="conFgAcc1" presStyleIdx="3" presStyleCnt="5">
        <dgm:presLayoutVars>
          <dgm:bulletEnabled val="1"/>
        </dgm:presLayoutVars>
      </dgm:prSet>
      <dgm:spPr/>
    </dgm:pt>
    <dgm:pt modelId="{21BE55A7-12E9-A240-ACED-59E1A8FE55CF}" type="pres">
      <dgm:prSet presAssocID="{3579DDD6-4AAC-CB43-9098-D68DF4E841C2}" presName="spaceBetweenRectangles" presStyleCnt="0"/>
      <dgm:spPr/>
    </dgm:pt>
    <dgm:pt modelId="{3663AF9A-574B-BF42-B9D4-3F6ACD15D1A4}" type="pres">
      <dgm:prSet presAssocID="{D76C0A78-3728-8242-AF1C-446FEE37A239}" presName="parentLin" presStyleCnt="0"/>
      <dgm:spPr/>
    </dgm:pt>
    <dgm:pt modelId="{B152E2A8-6EEA-E74C-A87E-CD9B51173762}" type="pres">
      <dgm:prSet presAssocID="{D76C0A78-3728-8242-AF1C-446FEE37A239}" presName="parentLeftMargin" presStyleLbl="node1" presStyleIdx="3" presStyleCnt="5"/>
      <dgm:spPr/>
    </dgm:pt>
    <dgm:pt modelId="{77BA717F-93F1-5945-8CA6-EA3EF0A6EED4}" type="pres">
      <dgm:prSet presAssocID="{D76C0A78-3728-8242-AF1C-446FEE37A23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39A91B93-9E88-1B45-9F5E-BB897A14A37E}" type="pres">
      <dgm:prSet presAssocID="{D76C0A78-3728-8242-AF1C-446FEE37A239}" presName="negativeSpace" presStyleCnt="0"/>
      <dgm:spPr/>
    </dgm:pt>
    <dgm:pt modelId="{F2DB6DCC-7B1C-854B-96A6-03311C1D480F}" type="pres">
      <dgm:prSet presAssocID="{D76C0A78-3728-8242-AF1C-446FEE37A23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566AA19-0B68-604E-91E3-E679846059E7}" srcId="{FD0DF82E-D1E1-E143-88D7-C9C000A01925}" destId="{D76C0A78-3728-8242-AF1C-446FEE37A239}" srcOrd="4" destOrd="0" parTransId="{7B3CCDC6-B2C2-AC44-A7C7-6C1C5F6B4CEB}" sibTransId="{F5901FA3-9A47-9942-A885-2164E7A031C6}"/>
    <dgm:cxn modelId="{4DA55A34-A7BA-B54A-9763-FC67C0E75253}" type="presOf" srcId="{D76C0A78-3728-8242-AF1C-446FEE37A239}" destId="{77BA717F-93F1-5945-8CA6-EA3EF0A6EED4}" srcOrd="1" destOrd="0" presId="urn:microsoft.com/office/officeart/2005/8/layout/list1"/>
    <dgm:cxn modelId="{68B27F47-CCDE-5847-93BF-79D5F52E07D4}" srcId="{FD0DF82E-D1E1-E143-88D7-C9C000A01925}" destId="{D1F765DA-B9B7-824C-9385-3016343790FA}" srcOrd="1" destOrd="0" parTransId="{4A6C6DB0-E253-584F-95D3-3402C62B39C2}" sibTransId="{E85890DE-A6A5-0247-8D9B-FD47EF86A26E}"/>
    <dgm:cxn modelId="{E97D5F7F-3F29-4F48-BE1E-474F2C0FACA1}" type="presOf" srcId="{2271CD17-0B6A-DF48-B5BF-0E5A3A05BD3A}" destId="{21287DEE-09FC-574C-BC8B-A4872477FF6F}" srcOrd="0" destOrd="0" presId="urn:microsoft.com/office/officeart/2005/8/layout/list1"/>
    <dgm:cxn modelId="{460C9084-FD64-814E-9771-22EA795C7094}" type="presOf" srcId="{FD0DF82E-D1E1-E143-88D7-C9C000A01925}" destId="{41FAF7C8-3039-DE44-87C9-34AE0969E5CB}" srcOrd="0" destOrd="0" presId="urn:microsoft.com/office/officeart/2005/8/layout/list1"/>
    <dgm:cxn modelId="{C77EDF90-7CBA-2041-B5AE-A4AA0474729A}" srcId="{FD0DF82E-D1E1-E143-88D7-C9C000A01925}" destId="{79FF62C8-08D9-DC4D-96EA-AD2F50D86ECA}" srcOrd="3" destOrd="0" parTransId="{D64CD5DA-3228-1340-91E3-4B26B8FEA55D}" sibTransId="{3579DDD6-4AAC-CB43-9098-D68DF4E841C2}"/>
    <dgm:cxn modelId="{6A893C9D-AA47-8041-B745-0212BB0D2AFD}" type="presOf" srcId="{D1F765DA-B9B7-824C-9385-3016343790FA}" destId="{AE4744B5-4433-724B-86FB-31F3A2F9B05A}" srcOrd="0" destOrd="0" presId="urn:microsoft.com/office/officeart/2005/8/layout/list1"/>
    <dgm:cxn modelId="{ABECA0A1-FAEF-1044-98B6-095D5FBC5643}" type="presOf" srcId="{006C69A7-CBCB-B14F-92E3-18F850AD58A3}" destId="{3EA88A07-AA7A-E844-8B89-9C529CBAE60F}" srcOrd="1" destOrd="0" presId="urn:microsoft.com/office/officeart/2005/8/layout/list1"/>
    <dgm:cxn modelId="{AC1750BD-7F33-6F41-9691-A90C73EC52E8}" type="presOf" srcId="{79FF62C8-08D9-DC4D-96EA-AD2F50D86ECA}" destId="{3112CFC3-408E-8B42-B59D-C426A0B531F9}" srcOrd="1" destOrd="0" presId="urn:microsoft.com/office/officeart/2005/8/layout/list1"/>
    <dgm:cxn modelId="{62F878CD-D431-1648-8F38-B540C65F147D}" type="presOf" srcId="{D1F765DA-B9B7-824C-9385-3016343790FA}" destId="{2BD83278-85F9-004D-8553-60B73A785E12}" srcOrd="1" destOrd="0" presId="urn:microsoft.com/office/officeart/2005/8/layout/list1"/>
    <dgm:cxn modelId="{45A894DE-0DFA-0447-BEEF-45A8C2DBBDB7}" type="presOf" srcId="{79FF62C8-08D9-DC4D-96EA-AD2F50D86ECA}" destId="{26114E97-6B72-C240-A368-0A55229BD258}" srcOrd="0" destOrd="0" presId="urn:microsoft.com/office/officeart/2005/8/layout/list1"/>
    <dgm:cxn modelId="{398A32E1-174B-4143-A4AF-D3DC81E04970}" srcId="{FD0DF82E-D1E1-E143-88D7-C9C000A01925}" destId="{006C69A7-CBCB-B14F-92E3-18F850AD58A3}" srcOrd="2" destOrd="0" parTransId="{9FB64FA0-ED56-564F-86CC-343451DCD453}" sibTransId="{B1D45E28-B5A6-924B-AD69-8F163CBC969E}"/>
    <dgm:cxn modelId="{022850E1-8A83-F54B-9609-F4A45990BB41}" type="presOf" srcId="{2271CD17-0B6A-DF48-B5BF-0E5A3A05BD3A}" destId="{512FC843-AE86-7544-96B3-664D6C96D208}" srcOrd="1" destOrd="0" presId="urn:microsoft.com/office/officeart/2005/8/layout/list1"/>
    <dgm:cxn modelId="{3F819CE1-03B9-9642-9C49-6129CAA0E4E6}" type="presOf" srcId="{006C69A7-CBCB-B14F-92E3-18F850AD58A3}" destId="{EA2132EA-20ED-0A4C-9427-71A4FCEFBFD4}" srcOrd="0" destOrd="0" presId="urn:microsoft.com/office/officeart/2005/8/layout/list1"/>
    <dgm:cxn modelId="{8EE996EB-1F71-9D48-A7CF-3FDE942521E4}" type="presOf" srcId="{D76C0A78-3728-8242-AF1C-446FEE37A239}" destId="{B152E2A8-6EEA-E74C-A87E-CD9B51173762}" srcOrd="0" destOrd="0" presId="urn:microsoft.com/office/officeart/2005/8/layout/list1"/>
    <dgm:cxn modelId="{E9AD39F3-0C7C-DB4D-A38A-A39032399547}" srcId="{FD0DF82E-D1E1-E143-88D7-C9C000A01925}" destId="{2271CD17-0B6A-DF48-B5BF-0E5A3A05BD3A}" srcOrd="0" destOrd="0" parTransId="{CE7F9E90-DFA8-314C-85FB-D7F276EF9219}" sibTransId="{1F5DE05E-C83F-9643-B346-446AD2C55166}"/>
    <dgm:cxn modelId="{D1161430-1C11-F349-B6B6-0C13547C2354}" type="presParOf" srcId="{41FAF7C8-3039-DE44-87C9-34AE0969E5CB}" destId="{90317999-C58F-7A46-9F1A-CAA1263CE994}" srcOrd="0" destOrd="0" presId="urn:microsoft.com/office/officeart/2005/8/layout/list1"/>
    <dgm:cxn modelId="{FF51C7B5-ECAF-F446-BC86-9274F938C2AC}" type="presParOf" srcId="{90317999-C58F-7A46-9F1A-CAA1263CE994}" destId="{21287DEE-09FC-574C-BC8B-A4872477FF6F}" srcOrd="0" destOrd="0" presId="urn:microsoft.com/office/officeart/2005/8/layout/list1"/>
    <dgm:cxn modelId="{C01F01CB-598B-E941-A04D-AA3D4D8FB9A7}" type="presParOf" srcId="{90317999-C58F-7A46-9F1A-CAA1263CE994}" destId="{512FC843-AE86-7544-96B3-664D6C96D208}" srcOrd="1" destOrd="0" presId="urn:microsoft.com/office/officeart/2005/8/layout/list1"/>
    <dgm:cxn modelId="{8FC15220-C66D-804D-868F-85175FF8BCEB}" type="presParOf" srcId="{41FAF7C8-3039-DE44-87C9-34AE0969E5CB}" destId="{3C510DD2-F496-464C-8271-8F3489FA83E8}" srcOrd="1" destOrd="0" presId="urn:microsoft.com/office/officeart/2005/8/layout/list1"/>
    <dgm:cxn modelId="{B658C13B-A98B-CB4F-9170-D4FA56DA2DC4}" type="presParOf" srcId="{41FAF7C8-3039-DE44-87C9-34AE0969E5CB}" destId="{CD715E55-EB0A-A543-B1D4-3624DE66D230}" srcOrd="2" destOrd="0" presId="urn:microsoft.com/office/officeart/2005/8/layout/list1"/>
    <dgm:cxn modelId="{EC9B73B1-D4B2-9A48-9AD7-78B18EED6274}" type="presParOf" srcId="{41FAF7C8-3039-DE44-87C9-34AE0969E5CB}" destId="{687AB76C-E3C8-8C4D-89EB-E01F558F974F}" srcOrd="3" destOrd="0" presId="urn:microsoft.com/office/officeart/2005/8/layout/list1"/>
    <dgm:cxn modelId="{6F0C7997-B92A-2847-91C4-5D370B3C622A}" type="presParOf" srcId="{41FAF7C8-3039-DE44-87C9-34AE0969E5CB}" destId="{CD446A0D-834B-AC4F-A35C-D3DDA89EB90F}" srcOrd="4" destOrd="0" presId="urn:microsoft.com/office/officeart/2005/8/layout/list1"/>
    <dgm:cxn modelId="{65085D9D-B21C-864F-878E-3810400FAD05}" type="presParOf" srcId="{CD446A0D-834B-AC4F-A35C-D3DDA89EB90F}" destId="{AE4744B5-4433-724B-86FB-31F3A2F9B05A}" srcOrd="0" destOrd="0" presId="urn:microsoft.com/office/officeart/2005/8/layout/list1"/>
    <dgm:cxn modelId="{7EEF3F35-987E-5B4F-A1C0-010946EFB3A8}" type="presParOf" srcId="{CD446A0D-834B-AC4F-A35C-D3DDA89EB90F}" destId="{2BD83278-85F9-004D-8553-60B73A785E12}" srcOrd="1" destOrd="0" presId="urn:microsoft.com/office/officeart/2005/8/layout/list1"/>
    <dgm:cxn modelId="{710E488E-21B5-A74F-A16A-C858C37A6F06}" type="presParOf" srcId="{41FAF7C8-3039-DE44-87C9-34AE0969E5CB}" destId="{BCB618EA-42C2-C74C-B79A-12FD4B7A7FE3}" srcOrd="5" destOrd="0" presId="urn:microsoft.com/office/officeart/2005/8/layout/list1"/>
    <dgm:cxn modelId="{627EC4F7-EAB1-2743-B910-00C9F311731D}" type="presParOf" srcId="{41FAF7C8-3039-DE44-87C9-34AE0969E5CB}" destId="{9519F1E2-208D-2B42-BAFA-CF1C1492E311}" srcOrd="6" destOrd="0" presId="urn:microsoft.com/office/officeart/2005/8/layout/list1"/>
    <dgm:cxn modelId="{28C8F7D9-BDED-1E4D-B88A-60BD54BE05CF}" type="presParOf" srcId="{41FAF7C8-3039-DE44-87C9-34AE0969E5CB}" destId="{EB937055-0294-9A48-99F0-214815510B93}" srcOrd="7" destOrd="0" presId="urn:microsoft.com/office/officeart/2005/8/layout/list1"/>
    <dgm:cxn modelId="{AFE859CE-C5D6-7444-82AE-7BFF827BF5C9}" type="presParOf" srcId="{41FAF7C8-3039-DE44-87C9-34AE0969E5CB}" destId="{A39320AE-FAF0-584C-8EB5-0175B332B7F3}" srcOrd="8" destOrd="0" presId="urn:microsoft.com/office/officeart/2005/8/layout/list1"/>
    <dgm:cxn modelId="{69210856-56D2-964D-8FFE-D8F68AE02C5F}" type="presParOf" srcId="{A39320AE-FAF0-584C-8EB5-0175B332B7F3}" destId="{EA2132EA-20ED-0A4C-9427-71A4FCEFBFD4}" srcOrd="0" destOrd="0" presId="urn:microsoft.com/office/officeart/2005/8/layout/list1"/>
    <dgm:cxn modelId="{1CA76649-1A0A-5F4C-92D7-7A49235FC13D}" type="presParOf" srcId="{A39320AE-FAF0-584C-8EB5-0175B332B7F3}" destId="{3EA88A07-AA7A-E844-8B89-9C529CBAE60F}" srcOrd="1" destOrd="0" presId="urn:microsoft.com/office/officeart/2005/8/layout/list1"/>
    <dgm:cxn modelId="{C60117AF-5CBA-5044-ABA3-993A5CE91CA4}" type="presParOf" srcId="{41FAF7C8-3039-DE44-87C9-34AE0969E5CB}" destId="{C5DD50FA-7C16-CB48-8F29-5B0FFE272DB4}" srcOrd="9" destOrd="0" presId="urn:microsoft.com/office/officeart/2005/8/layout/list1"/>
    <dgm:cxn modelId="{B10C7004-B21E-984A-A399-8669C0478D93}" type="presParOf" srcId="{41FAF7C8-3039-DE44-87C9-34AE0969E5CB}" destId="{DBCAC4DD-B8C2-EF44-A670-7D7314FE5B22}" srcOrd="10" destOrd="0" presId="urn:microsoft.com/office/officeart/2005/8/layout/list1"/>
    <dgm:cxn modelId="{09D04A1F-075E-3E4B-9AFE-9EDA29B3ABE3}" type="presParOf" srcId="{41FAF7C8-3039-DE44-87C9-34AE0969E5CB}" destId="{83A896A5-F29F-B145-919D-4D671EA132B5}" srcOrd="11" destOrd="0" presId="urn:microsoft.com/office/officeart/2005/8/layout/list1"/>
    <dgm:cxn modelId="{4D123024-A90D-7445-B977-A6CBC3F34C3D}" type="presParOf" srcId="{41FAF7C8-3039-DE44-87C9-34AE0969E5CB}" destId="{120E39AF-AAF5-AF46-B6CB-5A5EB7EDB2EA}" srcOrd="12" destOrd="0" presId="urn:microsoft.com/office/officeart/2005/8/layout/list1"/>
    <dgm:cxn modelId="{49D2F367-8909-6641-A38E-FCCEA6A53A7B}" type="presParOf" srcId="{120E39AF-AAF5-AF46-B6CB-5A5EB7EDB2EA}" destId="{26114E97-6B72-C240-A368-0A55229BD258}" srcOrd="0" destOrd="0" presId="urn:microsoft.com/office/officeart/2005/8/layout/list1"/>
    <dgm:cxn modelId="{1B07FC17-46D4-664E-9DC7-988D2B1B7DF6}" type="presParOf" srcId="{120E39AF-AAF5-AF46-B6CB-5A5EB7EDB2EA}" destId="{3112CFC3-408E-8B42-B59D-C426A0B531F9}" srcOrd="1" destOrd="0" presId="urn:microsoft.com/office/officeart/2005/8/layout/list1"/>
    <dgm:cxn modelId="{6D05B175-3C23-554F-8B85-59D93437F63F}" type="presParOf" srcId="{41FAF7C8-3039-DE44-87C9-34AE0969E5CB}" destId="{A3B891ED-B58B-664D-A77D-C1B4F8AE8F3F}" srcOrd="13" destOrd="0" presId="urn:microsoft.com/office/officeart/2005/8/layout/list1"/>
    <dgm:cxn modelId="{19C42DA6-2395-1446-BFF2-055B05C3EBDF}" type="presParOf" srcId="{41FAF7C8-3039-DE44-87C9-34AE0969E5CB}" destId="{5E399CF9-7E7B-F64F-AA9D-C93033771AE8}" srcOrd="14" destOrd="0" presId="urn:microsoft.com/office/officeart/2005/8/layout/list1"/>
    <dgm:cxn modelId="{6099BD41-079E-0446-BF24-AA02DD056AC9}" type="presParOf" srcId="{41FAF7C8-3039-DE44-87C9-34AE0969E5CB}" destId="{21BE55A7-12E9-A240-ACED-59E1A8FE55CF}" srcOrd="15" destOrd="0" presId="urn:microsoft.com/office/officeart/2005/8/layout/list1"/>
    <dgm:cxn modelId="{F8F10642-DC17-2544-AC08-0F7B1D5836C6}" type="presParOf" srcId="{41FAF7C8-3039-DE44-87C9-34AE0969E5CB}" destId="{3663AF9A-574B-BF42-B9D4-3F6ACD15D1A4}" srcOrd="16" destOrd="0" presId="urn:microsoft.com/office/officeart/2005/8/layout/list1"/>
    <dgm:cxn modelId="{7483F89B-87CD-3946-837B-7C9FD720B9C7}" type="presParOf" srcId="{3663AF9A-574B-BF42-B9D4-3F6ACD15D1A4}" destId="{B152E2A8-6EEA-E74C-A87E-CD9B51173762}" srcOrd="0" destOrd="0" presId="urn:microsoft.com/office/officeart/2005/8/layout/list1"/>
    <dgm:cxn modelId="{2D720A01-6B53-3744-9391-F042151800C2}" type="presParOf" srcId="{3663AF9A-574B-BF42-B9D4-3F6ACD15D1A4}" destId="{77BA717F-93F1-5945-8CA6-EA3EF0A6EED4}" srcOrd="1" destOrd="0" presId="urn:microsoft.com/office/officeart/2005/8/layout/list1"/>
    <dgm:cxn modelId="{E564163A-52AF-FF40-BC5C-19F05B00FE1A}" type="presParOf" srcId="{41FAF7C8-3039-DE44-87C9-34AE0969E5CB}" destId="{39A91B93-9E88-1B45-9F5E-BB897A14A37E}" srcOrd="17" destOrd="0" presId="urn:microsoft.com/office/officeart/2005/8/layout/list1"/>
    <dgm:cxn modelId="{18CFC996-F50A-F54F-97DC-65853CB1DA7B}" type="presParOf" srcId="{41FAF7C8-3039-DE44-87C9-34AE0969E5CB}" destId="{F2DB6DCC-7B1C-854B-96A6-03311C1D480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B95661-91F7-0D49-BF55-88A770FC3578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6BC38EEF-A245-674E-9018-1F21F2C12BEB}">
      <dgm:prSet phldrT="[文本]"/>
      <dgm:spPr/>
      <dgm:t>
        <a:bodyPr/>
        <a:lstStyle/>
        <a:p>
          <a:r>
            <a:rPr lang="zh-CN" altLang="en-US" dirty="0"/>
            <a:t>一月</a:t>
          </a:r>
        </a:p>
      </dgm:t>
    </dgm:pt>
    <dgm:pt modelId="{EF23E251-5233-8C48-A7D9-CE44C747023C}" type="parTrans" cxnId="{F0C7C6DF-6DD4-564B-BA0C-870E9A29CF7A}">
      <dgm:prSet/>
      <dgm:spPr/>
      <dgm:t>
        <a:bodyPr/>
        <a:lstStyle/>
        <a:p>
          <a:endParaRPr lang="zh-CN" altLang="en-US"/>
        </a:p>
      </dgm:t>
    </dgm:pt>
    <dgm:pt modelId="{59EC3B8F-92A0-9849-A4FD-657E43B95324}" type="sibTrans" cxnId="{F0C7C6DF-6DD4-564B-BA0C-870E9A29CF7A}">
      <dgm:prSet/>
      <dgm:spPr/>
      <dgm:t>
        <a:bodyPr/>
        <a:lstStyle/>
        <a:p>
          <a:endParaRPr lang="zh-CN" altLang="en-US"/>
        </a:p>
      </dgm:t>
    </dgm:pt>
    <dgm:pt modelId="{A24AA733-52B1-A84D-B92D-3DF6A6E1056C}">
      <dgm:prSet phldrT="[文本]"/>
      <dgm:spPr/>
      <dgm:t>
        <a:bodyPr/>
        <a:lstStyle/>
        <a:p>
          <a:r>
            <a:rPr lang="zh-CN" altLang="en-US" dirty="0"/>
            <a:t>二月</a:t>
          </a:r>
        </a:p>
      </dgm:t>
    </dgm:pt>
    <dgm:pt modelId="{6C17D4B6-673A-D645-93CD-A31B0F62967D}" type="parTrans" cxnId="{497CF9F4-75DA-5344-A088-432A565C9FB7}">
      <dgm:prSet/>
      <dgm:spPr/>
      <dgm:t>
        <a:bodyPr/>
        <a:lstStyle/>
        <a:p>
          <a:endParaRPr lang="zh-CN" altLang="en-US"/>
        </a:p>
      </dgm:t>
    </dgm:pt>
    <dgm:pt modelId="{816CD0FE-D35F-794C-9812-E3CA9BE696C6}" type="sibTrans" cxnId="{497CF9F4-75DA-5344-A088-432A565C9FB7}">
      <dgm:prSet/>
      <dgm:spPr/>
      <dgm:t>
        <a:bodyPr/>
        <a:lstStyle/>
        <a:p>
          <a:endParaRPr lang="zh-CN" altLang="en-US"/>
        </a:p>
      </dgm:t>
    </dgm:pt>
    <dgm:pt modelId="{3E683622-DDB9-D74F-A268-433170C0FA80}">
      <dgm:prSet phldrT="[文本]"/>
      <dgm:spPr/>
      <dgm:t>
        <a:bodyPr/>
        <a:lstStyle/>
        <a:p>
          <a:r>
            <a:rPr lang="zh-CN" altLang="en-US" dirty="0"/>
            <a:t>三月</a:t>
          </a:r>
        </a:p>
      </dgm:t>
    </dgm:pt>
    <dgm:pt modelId="{3D28C15E-6A90-9546-8611-34D058270CFF}" type="parTrans" cxnId="{599D9734-95F3-944D-95E4-5D78C3467740}">
      <dgm:prSet/>
      <dgm:spPr/>
      <dgm:t>
        <a:bodyPr/>
        <a:lstStyle/>
        <a:p>
          <a:endParaRPr lang="zh-CN" altLang="en-US"/>
        </a:p>
      </dgm:t>
    </dgm:pt>
    <dgm:pt modelId="{B1723A06-43DD-B147-BB07-8B9E982984A2}" type="sibTrans" cxnId="{599D9734-95F3-944D-95E4-5D78C3467740}">
      <dgm:prSet/>
      <dgm:spPr/>
      <dgm:t>
        <a:bodyPr/>
        <a:lstStyle/>
        <a:p>
          <a:endParaRPr lang="zh-CN" altLang="en-US"/>
        </a:p>
      </dgm:t>
    </dgm:pt>
    <dgm:pt modelId="{C7580E97-600C-4441-AC10-EB66E3B8B8AE}">
      <dgm:prSet phldrT="[文本]"/>
      <dgm:spPr/>
      <dgm:t>
        <a:bodyPr/>
        <a:lstStyle/>
        <a:p>
          <a:r>
            <a:rPr lang="zh-CN" altLang="en-US" dirty="0"/>
            <a:t>四月</a:t>
          </a:r>
        </a:p>
      </dgm:t>
    </dgm:pt>
    <dgm:pt modelId="{87127461-47F9-8644-96CB-00714D14EDE6}" type="parTrans" cxnId="{202C86EC-EA49-FB4E-9113-05229792AC57}">
      <dgm:prSet/>
      <dgm:spPr/>
      <dgm:t>
        <a:bodyPr/>
        <a:lstStyle/>
        <a:p>
          <a:endParaRPr lang="zh-CN" altLang="en-US"/>
        </a:p>
      </dgm:t>
    </dgm:pt>
    <dgm:pt modelId="{CB1618EC-634E-074D-AE06-85FC3ED3D818}" type="sibTrans" cxnId="{202C86EC-EA49-FB4E-9113-05229792AC57}">
      <dgm:prSet/>
      <dgm:spPr/>
      <dgm:t>
        <a:bodyPr/>
        <a:lstStyle/>
        <a:p>
          <a:endParaRPr lang="zh-CN" altLang="en-US"/>
        </a:p>
      </dgm:t>
    </dgm:pt>
    <dgm:pt modelId="{133A2051-166D-5048-B15E-0D49B0CFCDE4}">
      <dgm:prSet phldrT="[文本]"/>
      <dgm:spPr/>
      <dgm:t>
        <a:bodyPr/>
        <a:lstStyle/>
        <a:p>
          <a:r>
            <a:rPr lang="zh-CN" altLang="en-US" dirty="0"/>
            <a:t>五月</a:t>
          </a:r>
        </a:p>
      </dgm:t>
    </dgm:pt>
    <dgm:pt modelId="{EE10E4F4-1A13-4846-BAFE-380A3783921B}" type="parTrans" cxnId="{1D0635A9-F3D2-9949-B723-527C2665A0CD}">
      <dgm:prSet/>
      <dgm:spPr/>
      <dgm:t>
        <a:bodyPr/>
        <a:lstStyle/>
        <a:p>
          <a:endParaRPr lang="zh-CN" altLang="en-US"/>
        </a:p>
      </dgm:t>
    </dgm:pt>
    <dgm:pt modelId="{D588C18E-8515-794F-97DD-ABFE47731358}" type="sibTrans" cxnId="{1D0635A9-F3D2-9949-B723-527C2665A0CD}">
      <dgm:prSet/>
      <dgm:spPr/>
      <dgm:t>
        <a:bodyPr/>
        <a:lstStyle/>
        <a:p>
          <a:endParaRPr lang="zh-CN" altLang="en-US"/>
        </a:p>
      </dgm:t>
    </dgm:pt>
    <dgm:pt modelId="{DD91DE15-ADAF-B84B-B0EB-1C06B477FEF4}">
      <dgm:prSet phldrT="[文本]"/>
      <dgm:spPr/>
      <dgm:t>
        <a:bodyPr/>
        <a:lstStyle/>
        <a:p>
          <a:r>
            <a:rPr lang="zh-CN" altLang="en-US" dirty="0"/>
            <a:t>六月</a:t>
          </a:r>
        </a:p>
      </dgm:t>
    </dgm:pt>
    <dgm:pt modelId="{A50EE220-71B4-DC4B-B05A-FC1FC827BD2E}" type="parTrans" cxnId="{F3BF2ACD-77EF-DE44-9EE3-467726161E50}">
      <dgm:prSet/>
      <dgm:spPr/>
      <dgm:t>
        <a:bodyPr/>
        <a:lstStyle/>
        <a:p>
          <a:endParaRPr lang="zh-CN" altLang="en-US"/>
        </a:p>
      </dgm:t>
    </dgm:pt>
    <dgm:pt modelId="{D7DD2FBB-4196-9842-99C0-87EBE8557660}" type="sibTrans" cxnId="{F3BF2ACD-77EF-DE44-9EE3-467726161E50}">
      <dgm:prSet/>
      <dgm:spPr/>
      <dgm:t>
        <a:bodyPr/>
        <a:lstStyle/>
        <a:p>
          <a:endParaRPr lang="zh-CN" altLang="en-US"/>
        </a:p>
      </dgm:t>
    </dgm:pt>
    <dgm:pt modelId="{D76497BB-9186-C14C-8E33-D94FD6DE111F}" type="pres">
      <dgm:prSet presAssocID="{10B95661-91F7-0D49-BF55-88A770FC3578}" presName="CompostProcess" presStyleCnt="0">
        <dgm:presLayoutVars>
          <dgm:dir/>
          <dgm:resizeHandles val="exact"/>
        </dgm:presLayoutVars>
      </dgm:prSet>
      <dgm:spPr/>
    </dgm:pt>
    <dgm:pt modelId="{C3FB7CB6-C473-6349-AA8D-2621916E4CE9}" type="pres">
      <dgm:prSet presAssocID="{10B95661-91F7-0D49-BF55-88A770FC3578}" presName="arrow" presStyleLbl="bgShp" presStyleIdx="0" presStyleCnt="1"/>
      <dgm:spPr/>
    </dgm:pt>
    <dgm:pt modelId="{6B1EC0A7-15D5-D847-B8D9-6CB3D41DED6D}" type="pres">
      <dgm:prSet presAssocID="{10B95661-91F7-0D49-BF55-88A770FC3578}" presName="linearProcess" presStyleCnt="0"/>
      <dgm:spPr/>
    </dgm:pt>
    <dgm:pt modelId="{48DB4313-97F0-3440-B31C-76B78549C423}" type="pres">
      <dgm:prSet presAssocID="{6BC38EEF-A245-674E-9018-1F21F2C12BEB}" presName="textNode" presStyleLbl="node1" presStyleIdx="0" presStyleCnt="6">
        <dgm:presLayoutVars>
          <dgm:bulletEnabled val="1"/>
        </dgm:presLayoutVars>
      </dgm:prSet>
      <dgm:spPr/>
    </dgm:pt>
    <dgm:pt modelId="{135142FD-F4F5-DE40-BDDE-6AA783B014AE}" type="pres">
      <dgm:prSet presAssocID="{59EC3B8F-92A0-9849-A4FD-657E43B95324}" presName="sibTrans" presStyleCnt="0"/>
      <dgm:spPr/>
    </dgm:pt>
    <dgm:pt modelId="{40022FE1-8F5B-5C48-9021-63B386D2E11F}" type="pres">
      <dgm:prSet presAssocID="{A24AA733-52B1-A84D-B92D-3DF6A6E1056C}" presName="textNode" presStyleLbl="node1" presStyleIdx="1" presStyleCnt="6">
        <dgm:presLayoutVars>
          <dgm:bulletEnabled val="1"/>
        </dgm:presLayoutVars>
      </dgm:prSet>
      <dgm:spPr/>
    </dgm:pt>
    <dgm:pt modelId="{AB64FED7-B4BA-704C-965E-80E21F5DE2B8}" type="pres">
      <dgm:prSet presAssocID="{816CD0FE-D35F-794C-9812-E3CA9BE696C6}" presName="sibTrans" presStyleCnt="0"/>
      <dgm:spPr/>
    </dgm:pt>
    <dgm:pt modelId="{91114699-D876-3B4B-A302-41BFE2B7F883}" type="pres">
      <dgm:prSet presAssocID="{3E683622-DDB9-D74F-A268-433170C0FA80}" presName="textNode" presStyleLbl="node1" presStyleIdx="2" presStyleCnt="6">
        <dgm:presLayoutVars>
          <dgm:bulletEnabled val="1"/>
        </dgm:presLayoutVars>
      </dgm:prSet>
      <dgm:spPr/>
    </dgm:pt>
    <dgm:pt modelId="{2451EEC7-6CA9-9A4A-9659-4EA16FEEAD5D}" type="pres">
      <dgm:prSet presAssocID="{B1723A06-43DD-B147-BB07-8B9E982984A2}" presName="sibTrans" presStyleCnt="0"/>
      <dgm:spPr/>
    </dgm:pt>
    <dgm:pt modelId="{E96E0038-C260-6F49-A04D-84B52446373A}" type="pres">
      <dgm:prSet presAssocID="{C7580E97-600C-4441-AC10-EB66E3B8B8AE}" presName="textNode" presStyleLbl="node1" presStyleIdx="3" presStyleCnt="6">
        <dgm:presLayoutVars>
          <dgm:bulletEnabled val="1"/>
        </dgm:presLayoutVars>
      </dgm:prSet>
      <dgm:spPr/>
    </dgm:pt>
    <dgm:pt modelId="{9957F0D7-532E-D64B-8858-016AD8DBCDB0}" type="pres">
      <dgm:prSet presAssocID="{CB1618EC-634E-074D-AE06-85FC3ED3D818}" presName="sibTrans" presStyleCnt="0"/>
      <dgm:spPr/>
    </dgm:pt>
    <dgm:pt modelId="{171FA90C-A96C-3A42-8571-C57005DD175D}" type="pres">
      <dgm:prSet presAssocID="{133A2051-166D-5048-B15E-0D49B0CFCDE4}" presName="textNode" presStyleLbl="node1" presStyleIdx="4" presStyleCnt="6">
        <dgm:presLayoutVars>
          <dgm:bulletEnabled val="1"/>
        </dgm:presLayoutVars>
      </dgm:prSet>
      <dgm:spPr/>
    </dgm:pt>
    <dgm:pt modelId="{23785FA7-A169-734E-9403-E2CA2695BFCA}" type="pres">
      <dgm:prSet presAssocID="{D588C18E-8515-794F-97DD-ABFE47731358}" presName="sibTrans" presStyleCnt="0"/>
      <dgm:spPr/>
    </dgm:pt>
    <dgm:pt modelId="{470A773B-55D9-2A44-9CCC-826E210E704E}" type="pres">
      <dgm:prSet presAssocID="{DD91DE15-ADAF-B84B-B0EB-1C06B477FEF4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7DD39612-3E7A-1745-8205-E81192FA5FFE}" type="presOf" srcId="{C7580E97-600C-4441-AC10-EB66E3B8B8AE}" destId="{E96E0038-C260-6F49-A04D-84B52446373A}" srcOrd="0" destOrd="0" presId="urn:microsoft.com/office/officeart/2005/8/layout/hProcess9"/>
    <dgm:cxn modelId="{599D9734-95F3-944D-95E4-5D78C3467740}" srcId="{10B95661-91F7-0D49-BF55-88A770FC3578}" destId="{3E683622-DDB9-D74F-A268-433170C0FA80}" srcOrd="2" destOrd="0" parTransId="{3D28C15E-6A90-9546-8611-34D058270CFF}" sibTransId="{B1723A06-43DD-B147-BB07-8B9E982984A2}"/>
    <dgm:cxn modelId="{03EA9B96-9D90-9C41-9D44-2471B282BBFE}" type="presOf" srcId="{10B95661-91F7-0D49-BF55-88A770FC3578}" destId="{D76497BB-9186-C14C-8E33-D94FD6DE111F}" srcOrd="0" destOrd="0" presId="urn:microsoft.com/office/officeart/2005/8/layout/hProcess9"/>
    <dgm:cxn modelId="{A31D7D99-F735-5F46-801F-4A5F284EE92E}" type="presOf" srcId="{133A2051-166D-5048-B15E-0D49B0CFCDE4}" destId="{171FA90C-A96C-3A42-8571-C57005DD175D}" srcOrd="0" destOrd="0" presId="urn:microsoft.com/office/officeart/2005/8/layout/hProcess9"/>
    <dgm:cxn modelId="{89CD209D-64E0-ED4E-84F7-41DD90D98B6E}" type="presOf" srcId="{A24AA733-52B1-A84D-B92D-3DF6A6E1056C}" destId="{40022FE1-8F5B-5C48-9021-63B386D2E11F}" srcOrd="0" destOrd="0" presId="urn:microsoft.com/office/officeart/2005/8/layout/hProcess9"/>
    <dgm:cxn modelId="{321E779D-0D81-4743-A9CF-0B6C570E0925}" type="presOf" srcId="{3E683622-DDB9-D74F-A268-433170C0FA80}" destId="{91114699-D876-3B4B-A302-41BFE2B7F883}" srcOrd="0" destOrd="0" presId="urn:microsoft.com/office/officeart/2005/8/layout/hProcess9"/>
    <dgm:cxn modelId="{1D0635A9-F3D2-9949-B723-527C2665A0CD}" srcId="{10B95661-91F7-0D49-BF55-88A770FC3578}" destId="{133A2051-166D-5048-B15E-0D49B0CFCDE4}" srcOrd="4" destOrd="0" parTransId="{EE10E4F4-1A13-4846-BAFE-380A3783921B}" sibTransId="{D588C18E-8515-794F-97DD-ABFE47731358}"/>
    <dgm:cxn modelId="{F3BF2ACD-77EF-DE44-9EE3-467726161E50}" srcId="{10B95661-91F7-0D49-BF55-88A770FC3578}" destId="{DD91DE15-ADAF-B84B-B0EB-1C06B477FEF4}" srcOrd="5" destOrd="0" parTransId="{A50EE220-71B4-DC4B-B05A-FC1FC827BD2E}" sibTransId="{D7DD2FBB-4196-9842-99C0-87EBE8557660}"/>
    <dgm:cxn modelId="{0C89AADA-29D4-3A49-8FE0-9FBFEF48810C}" type="presOf" srcId="{DD91DE15-ADAF-B84B-B0EB-1C06B477FEF4}" destId="{470A773B-55D9-2A44-9CCC-826E210E704E}" srcOrd="0" destOrd="0" presId="urn:microsoft.com/office/officeart/2005/8/layout/hProcess9"/>
    <dgm:cxn modelId="{F0C7C6DF-6DD4-564B-BA0C-870E9A29CF7A}" srcId="{10B95661-91F7-0D49-BF55-88A770FC3578}" destId="{6BC38EEF-A245-674E-9018-1F21F2C12BEB}" srcOrd="0" destOrd="0" parTransId="{EF23E251-5233-8C48-A7D9-CE44C747023C}" sibTransId="{59EC3B8F-92A0-9849-A4FD-657E43B95324}"/>
    <dgm:cxn modelId="{202C86EC-EA49-FB4E-9113-05229792AC57}" srcId="{10B95661-91F7-0D49-BF55-88A770FC3578}" destId="{C7580E97-600C-4441-AC10-EB66E3B8B8AE}" srcOrd="3" destOrd="0" parTransId="{87127461-47F9-8644-96CB-00714D14EDE6}" sibTransId="{CB1618EC-634E-074D-AE06-85FC3ED3D818}"/>
    <dgm:cxn modelId="{497CF9F4-75DA-5344-A088-432A565C9FB7}" srcId="{10B95661-91F7-0D49-BF55-88A770FC3578}" destId="{A24AA733-52B1-A84D-B92D-3DF6A6E1056C}" srcOrd="1" destOrd="0" parTransId="{6C17D4B6-673A-D645-93CD-A31B0F62967D}" sibTransId="{816CD0FE-D35F-794C-9812-E3CA9BE696C6}"/>
    <dgm:cxn modelId="{C5127BFA-AE1E-E646-96CA-1D3D5A50F070}" type="presOf" srcId="{6BC38EEF-A245-674E-9018-1F21F2C12BEB}" destId="{48DB4313-97F0-3440-B31C-76B78549C423}" srcOrd="0" destOrd="0" presId="urn:microsoft.com/office/officeart/2005/8/layout/hProcess9"/>
    <dgm:cxn modelId="{AAD5505E-A2B9-9F43-831A-DF8DCF4B25B8}" type="presParOf" srcId="{D76497BB-9186-C14C-8E33-D94FD6DE111F}" destId="{C3FB7CB6-C473-6349-AA8D-2621916E4CE9}" srcOrd="0" destOrd="0" presId="urn:microsoft.com/office/officeart/2005/8/layout/hProcess9"/>
    <dgm:cxn modelId="{37FFD076-22E0-A742-80E4-2228CFF4CFF2}" type="presParOf" srcId="{D76497BB-9186-C14C-8E33-D94FD6DE111F}" destId="{6B1EC0A7-15D5-D847-B8D9-6CB3D41DED6D}" srcOrd="1" destOrd="0" presId="urn:microsoft.com/office/officeart/2005/8/layout/hProcess9"/>
    <dgm:cxn modelId="{F807768F-00CD-384D-BCA3-630F66935AD3}" type="presParOf" srcId="{6B1EC0A7-15D5-D847-B8D9-6CB3D41DED6D}" destId="{48DB4313-97F0-3440-B31C-76B78549C423}" srcOrd="0" destOrd="0" presId="urn:microsoft.com/office/officeart/2005/8/layout/hProcess9"/>
    <dgm:cxn modelId="{8230E0EF-75C7-1846-ABCD-DBB3A11C81E0}" type="presParOf" srcId="{6B1EC0A7-15D5-D847-B8D9-6CB3D41DED6D}" destId="{135142FD-F4F5-DE40-BDDE-6AA783B014AE}" srcOrd="1" destOrd="0" presId="urn:microsoft.com/office/officeart/2005/8/layout/hProcess9"/>
    <dgm:cxn modelId="{C2A10A40-67EC-0543-B89C-4B87A8ECCCC9}" type="presParOf" srcId="{6B1EC0A7-15D5-D847-B8D9-6CB3D41DED6D}" destId="{40022FE1-8F5B-5C48-9021-63B386D2E11F}" srcOrd="2" destOrd="0" presId="urn:microsoft.com/office/officeart/2005/8/layout/hProcess9"/>
    <dgm:cxn modelId="{228F974D-321B-324C-B78F-AD3B7412BFDE}" type="presParOf" srcId="{6B1EC0A7-15D5-D847-B8D9-6CB3D41DED6D}" destId="{AB64FED7-B4BA-704C-965E-80E21F5DE2B8}" srcOrd="3" destOrd="0" presId="urn:microsoft.com/office/officeart/2005/8/layout/hProcess9"/>
    <dgm:cxn modelId="{B346C760-D854-C944-AEF2-473F94530A4F}" type="presParOf" srcId="{6B1EC0A7-15D5-D847-B8D9-6CB3D41DED6D}" destId="{91114699-D876-3B4B-A302-41BFE2B7F883}" srcOrd="4" destOrd="0" presId="urn:microsoft.com/office/officeart/2005/8/layout/hProcess9"/>
    <dgm:cxn modelId="{7D35FC57-76F4-1648-8949-FA955DFD1715}" type="presParOf" srcId="{6B1EC0A7-15D5-D847-B8D9-6CB3D41DED6D}" destId="{2451EEC7-6CA9-9A4A-9659-4EA16FEEAD5D}" srcOrd="5" destOrd="0" presId="urn:microsoft.com/office/officeart/2005/8/layout/hProcess9"/>
    <dgm:cxn modelId="{9E1DD846-2C88-FA4D-9059-8533D90E43C4}" type="presParOf" srcId="{6B1EC0A7-15D5-D847-B8D9-6CB3D41DED6D}" destId="{E96E0038-C260-6F49-A04D-84B52446373A}" srcOrd="6" destOrd="0" presId="urn:microsoft.com/office/officeart/2005/8/layout/hProcess9"/>
    <dgm:cxn modelId="{296C654C-16B4-F643-BA81-8CEA982D2E10}" type="presParOf" srcId="{6B1EC0A7-15D5-D847-B8D9-6CB3D41DED6D}" destId="{9957F0D7-532E-D64B-8858-016AD8DBCDB0}" srcOrd="7" destOrd="0" presId="urn:microsoft.com/office/officeart/2005/8/layout/hProcess9"/>
    <dgm:cxn modelId="{5A3F9EB4-7741-FF47-A03C-F6129ADAA4DE}" type="presParOf" srcId="{6B1EC0A7-15D5-D847-B8D9-6CB3D41DED6D}" destId="{171FA90C-A96C-3A42-8571-C57005DD175D}" srcOrd="8" destOrd="0" presId="urn:microsoft.com/office/officeart/2005/8/layout/hProcess9"/>
    <dgm:cxn modelId="{56BC10FB-DF56-0B48-8A3B-5A90084DB233}" type="presParOf" srcId="{6B1EC0A7-15D5-D847-B8D9-6CB3D41DED6D}" destId="{23785FA7-A169-734E-9403-E2CA2695BFCA}" srcOrd="9" destOrd="0" presId="urn:microsoft.com/office/officeart/2005/8/layout/hProcess9"/>
    <dgm:cxn modelId="{90F3AEC7-DC82-864B-92F2-725648DFBE3D}" type="presParOf" srcId="{6B1EC0A7-15D5-D847-B8D9-6CB3D41DED6D}" destId="{470A773B-55D9-2A44-9CCC-826E210E704E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53990A-5DF5-A44B-94EF-279F33D0BB1B}" type="doc">
      <dgm:prSet loTypeId="urn:microsoft.com/office/officeart/2005/8/layout/radial4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FD61728-3421-CF45-823E-1AD9734EAD96}">
      <dgm:prSet phldrT="[文本]"/>
      <dgm:spPr/>
      <dgm:t>
        <a:bodyPr/>
        <a:lstStyle/>
        <a:p>
          <a:r>
            <a:rPr lang="zh-CN" altLang="en-US" dirty="0"/>
            <a:t>门店</a:t>
          </a:r>
        </a:p>
      </dgm:t>
    </dgm:pt>
    <dgm:pt modelId="{0CFEEE62-149A-284E-9732-274F15B3E546}" type="parTrans" cxnId="{41E245CA-0B0D-124D-A87F-0252087F367B}">
      <dgm:prSet/>
      <dgm:spPr/>
      <dgm:t>
        <a:bodyPr/>
        <a:lstStyle/>
        <a:p>
          <a:endParaRPr lang="zh-CN" altLang="en-US"/>
        </a:p>
      </dgm:t>
    </dgm:pt>
    <dgm:pt modelId="{D8D97C09-DF46-8D4B-AB30-6C2E9239FD20}" type="sibTrans" cxnId="{41E245CA-0B0D-124D-A87F-0252087F367B}">
      <dgm:prSet/>
      <dgm:spPr/>
      <dgm:t>
        <a:bodyPr/>
        <a:lstStyle/>
        <a:p>
          <a:endParaRPr lang="zh-CN" altLang="en-US"/>
        </a:p>
      </dgm:t>
    </dgm:pt>
    <dgm:pt modelId="{6FAAFB6C-699C-2E49-85C4-B14AD737B02D}">
      <dgm:prSet phldrT="[文本]"/>
      <dgm:spPr/>
      <dgm:t>
        <a:bodyPr/>
        <a:lstStyle/>
        <a:p>
          <a:r>
            <a:rPr lang="zh-CN" altLang="en-US" dirty="0"/>
            <a:t>有效</a:t>
          </a:r>
          <a:r>
            <a:rPr lang="en-US" altLang="zh-CN" dirty="0"/>
            <a:t>/</a:t>
          </a:r>
          <a:r>
            <a:rPr lang="zh-CN" altLang="en-US" dirty="0"/>
            <a:t>无效</a:t>
          </a:r>
        </a:p>
      </dgm:t>
    </dgm:pt>
    <dgm:pt modelId="{A03C55FB-F1FF-D543-BCCA-032D1B817EF0}" type="parTrans" cxnId="{D4E3BFC9-8864-6E48-BCE4-F7ACF2E56C1C}">
      <dgm:prSet/>
      <dgm:spPr/>
      <dgm:t>
        <a:bodyPr/>
        <a:lstStyle/>
        <a:p>
          <a:endParaRPr lang="zh-CN" altLang="en-US"/>
        </a:p>
      </dgm:t>
    </dgm:pt>
    <dgm:pt modelId="{964067D0-879F-064E-9464-63BA52A33E59}" type="sibTrans" cxnId="{D4E3BFC9-8864-6E48-BCE4-F7ACF2E56C1C}">
      <dgm:prSet/>
      <dgm:spPr/>
      <dgm:t>
        <a:bodyPr/>
        <a:lstStyle/>
        <a:p>
          <a:endParaRPr lang="zh-CN" altLang="en-US"/>
        </a:p>
      </dgm:t>
    </dgm:pt>
    <dgm:pt modelId="{4649153A-5F25-0A4F-96AC-73403B377CFD}">
      <dgm:prSet phldrT="[文本]"/>
      <dgm:spPr/>
      <dgm:t>
        <a:bodyPr/>
        <a:lstStyle/>
        <a:p>
          <a:r>
            <a:rPr lang="zh-CN" altLang="en-US" dirty="0"/>
            <a:t>管控</a:t>
          </a:r>
          <a:r>
            <a:rPr lang="en-US" altLang="zh-CN" dirty="0"/>
            <a:t>/</a:t>
          </a:r>
          <a:r>
            <a:rPr lang="zh-CN" altLang="en-US" dirty="0"/>
            <a:t>非管控</a:t>
          </a:r>
        </a:p>
      </dgm:t>
    </dgm:pt>
    <dgm:pt modelId="{D429465C-4293-FC49-B920-5B38943DD934}" type="parTrans" cxnId="{AAD50344-D273-B54B-8940-FF51F55A212B}">
      <dgm:prSet/>
      <dgm:spPr/>
      <dgm:t>
        <a:bodyPr/>
        <a:lstStyle/>
        <a:p>
          <a:endParaRPr lang="zh-CN" altLang="en-US"/>
        </a:p>
      </dgm:t>
    </dgm:pt>
    <dgm:pt modelId="{534D66FD-EB3B-1C41-B0FC-DB059A9C913A}" type="sibTrans" cxnId="{AAD50344-D273-B54B-8940-FF51F55A212B}">
      <dgm:prSet/>
      <dgm:spPr/>
      <dgm:t>
        <a:bodyPr/>
        <a:lstStyle/>
        <a:p>
          <a:endParaRPr lang="zh-CN" altLang="en-US"/>
        </a:p>
      </dgm:t>
    </dgm:pt>
    <dgm:pt modelId="{C2F76824-FAA0-9845-BADF-A7B281C7FA34}">
      <dgm:prSet phldrT="[文本]"/>
      <dgm:spPr/>
      <dgm:t>
        <a:bodyPr/>
        <a:lstStyle/>
        <a:p>
          <a:r>
            <a:rPr lang="zh-CN" altLang="en-US" dirty="0"/>
            <a:t>业务域</a:t>
          </a:r>
        </a:p>
      </dgm:t>
    </dgm:pt>
    <dgm:pt modelId="{062602DA-E7B7-BE43-86B3-8DE7BACC4210}" type="parTrans" cxnId="{FC773BE6-E5A7-A245-A45C-3568E99EE2A7}">
      <dgm:prSet/>
      <dgm:spPr/>
      <dgm:t>
        <a:bodyPr/>
        <a:lstStyle/>
        <a:p>
          <a:endParaRPr lang="zh-CN" altLang="en-US"/>
        </a:p>
      </dgm:t>
    </dgm:pt>
    <dgm:pt modelId="{C4418B14-4863-7548-80BE-64D50AB31CBF}" type="sibTrans" cxnId="{FC773BE6-E5A7-A245-A45C-3568E99EE2A7}">
      <dgm:prSet/>
      <dgm:spPr/>
      <dgm:t>
        <a:bodyPr/>
        <a:lstStyle/>
        <a:p>
          <a:endParaRPr lang="zh-CN" altLang="en-US"/>
        </a:p>
      </dgm:t>
    </dgm:pt>
    <dgm:pt modelId="{6B65D68E-7A6E-DF4B-9381-A2E88C4132B8}">
      <dgm:prSet phldrT="[文本]"/>
      <dgm:spPr/>
      <dgm:t>
        <a:bodyPr/>
        <a:lstStyle/>
        <a:p>
          <a:r>
            <a:rPr lang="zh-CN" altLang="en-US" dirty="0"/>
            <a:t>门店类型</a:t>
          </a:r>
        </a:p>
      </dgm:t>
    </dgm:pt>
    <dgm:pt modelId="{DF0F8C41-B7CE-AF4C-B07A-E6C7BB566A8F}" type="parTrans" cxnId="{9F4A5096-C7CA-7F49-B49A-CE1B44522652}">
      <dgm:prSet/>
      <dgm:spPr/>
      <dgm:t>
        <a:bodyPr/>
        <a:lstStyle/>
        <a:p>
          <a:endParaRPr lang="zh-CN" altLang="en-US"/>
        </a:p>
      </dgm:t>
    </dgm:pt>
    <dgm:pt modelId="{0372D27C-4740-D741-89C9-B21FCB428A3C}" type="sibTrans" cxnId="{9F4A5096-C7CA-7F49-B49A-CE1B44522652}">
      <dgm:prSet/>
      <dgm:spPr/>
      <dgm:t>
        <a:bodyPr/>
        <a:lstStyle/>
        <a:p>
          <a:endParaRPr lang="zh-CN" altLang="en-US"/>
        </a:p>
      </dgm:t>
    </dgm:pt>
    <dgm:pt modelId="{AD6C24A0-2D7C-A542-B479-9C17E0D562F0}" type="pres">
      <dgm:prSet presAssocID="{AA53990A-5DF5-A44B-94EF-279F33D0BB1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609AC1-DF0E-C644-ABF7-1BE35D908953}" type="pres">
      <dgm:prSet presAssocID="{4FD61728-3421-CF45-823E-1AD9734EAD96}" presName="centerShape" presStyleLbl="node0" presStyleIdx="0" presStyleCnt="1"/>
      <dgm:spPr/>
    </dgm:pt>
    <dgm:pt modelId="{43B2D343-F375-534E-B653-CB7EC98380A4}" type="pres">
      <dgm:prSet presAssocID="{A03C55FB-F1FF-D543-BCCA-032D1B817EF0}" presName="parTrans" presStyleLbl="bgSibTrans2D1" presStyleIdx="0" presStyleCnt="4"/>
      <dgm:spPr/>
    </dgm:pt>
    <dgm:pt modelId="{0A22653D-65C4-A149-8C90-237EAF2347F7}" type="pres">
      <dgm:prSet presAssocID="{6FAAFB6C-699C-2E49-85C4-B14AD737B02D}" presName="node" presStyleLbl="node1" presStyleIdx="0" presStyleCnt="4">
        <dgm:presLayoutVars>
          <dgm:bulletEnabled val="1"/>
        </dgm:presLayoutVars>
      </dgm:prSet>
      <dgm:spPr/>
    </dgm:pt>
    <dgm:pt modelId="{AF4833C0-8F27-3345-A558-D28C14FFBE61}" type="pres">
      <dgm:prSet presAssocID="{D429465C-4293-FC49-B920-5B38943DD934}" presName="parTrans" presStyleLbl="bgSibTrans2D1" presStyleIdx="1" presStyleCnt="4"/>
      <dgm:spPr/>
    </dgm:pt>
    <dgm:pt modelId="{4FE9E5FE-8331-F941-A64E-275EAD1F4D0F}" type="pres">
      <dgm:prSet presAssocID="{4649153A-5F25-0A4F-96AC-73403B377CFD}" presName="node" presStyleLbl="node1" presStyleIdx="1" presStyleCnt="4">
        <dgm:presLayoutVars>
          <dgm:bulletEnabled val="1"/>
        </dgm:presLayoutVars>
      </dgm:prSet>
      <dgm:spPr/>
    </dgm:pt>
    <dgm:pt modelId="{50068B45-FDE5-BA4B-B52C-1C517F5DD924}" type="pres">
      <dgm:prSet presAssocID="{062602DA-E7B7-BE43-86B3-8DE7BACC4210}" presName="parTrans" presStyleLbl="bgSibTrans2D1" presStyleIdx="2" presStyleCnt="4"/>
      <dgm:spPr/>
    </dgm:pt>
    <dgm:pt modelId="{048FE3ED-889A-2542-B1CA-2E9CAE4E2D73}" type="pres">
      <dgm:prSet presAssocID="{C2F76824-FAA0-9845-BADF-A7B281C7FA34}" presName="node" presStyleLbl="node1" presStyleIdx="2" presStyleCnt="4">
        <dgm:presLayoutVars>
          <dgm:bulletEnabled val="1"/>
        </dgm:presLayoutVars>
      </dgm:prSet>
      <dgm:spPr/>
    </dgm:pt>
    <dgm:pt modelId="{DA1A1537-9114-C14B-BB2E-70ED8BA1BA93}" type="pres">
      <dgm:prSet presAssocID="{DF0F8C41-B7CE-AF4C-B07A-E6C7BB566A8F}" presName="parTrans" presStyleLbl="bgSibTrans2D1" presStyleIdx="3" presStyleCnt="4"/>
      <dgm:spPr/>
    </dgm:pt>
    <dgm:pt modelId="{38209238-FDFB-B547-B37A-D201C24FD79C}" type="pres">
      <dgm:prSet presAssocID="{6B65D68E-7A6E-DF4B-9381-A2E88C4132B8}" presName="node" presStyleLbl="node1" presStyleIdx="3" presStyleCnt="4">
        <dgm:presLayoutVars>
          <dgm:bulletEnabled val="1"/>
        </dgm:presLayoutVars>
      </dgm:prSet>
      <dgm:spPr/>
    </dgm:pt>
  </dgm:ptLst>
  <dgm:cxnLst>
    <dgm:cxn modelId="{A8070519-76A9-A048-B77A-CB7033D6D127}" type="presOf" srcId="{C2F76824-FAA0-9845-BADF-A7B281C7FA34}" destId="{048FE3ED-889A-2542-B1CA-2E9CAE4E2D73}" srcOrd="0" destOrd="0" presId="urn:microsoft.com/office/officeart/2005/8/layout/radial4"/>
    <dgm:cxn modelId="{1D64FE1B-E423-F848-ACD4-AE4A4FFED1CF}" type="presOf" srcId="{D429465C-4293-FC49-B920-5B38943DD934}" destId="{AF4833C0-8F27-3345-A558-D28C14FFBE61}" srcOrd="0" destOrd="0" presId="urn:microsoft.com/office/officeart/2005/8/layout/radial4"/>
    <dgm:cxn modelId="{894DD82D-0A79-BF44-958E-7CC00BF54AF6}" type="presOf" srcId="{AA53990A-5DF5-A44B-94EF-279F33D0BB1B}" destId="{AD6C24A0-2D7C-A542-B479-9C17E0D562F0}" srcOrd="0" destOrd="0" presId="urn:microsoft.com/office/officeart/2005/8/layout/radial4"/>
    <dgm:cxn modelId="{B8B4F03F-1917-654C-B712-A4011CC72BE2}" type="presOf" srcId="{6FAAFB6C-699C-2E49-85C4-B14AD737B02D}" destId="{0A22653D-65C4-A149-8C90-237EAF2347F7}" srcOrd="0" destOrd="0" presId="urn:microsoft.com/office/officeart/2005/8/layout/radial4"/>
    <dgm:cxn modelId="{AAD50344-D273-B54B-8940-FF51F55A212B}" srcId="{4FD61728-3421-CF45-823E-1AD9734EAD96}" destId="{4649153A-5F25-0A4F-96AC-73403B377CFD}" srcOrd="1" destOrd="0" parTransId="{D429465C-4293-FC49-B920-5B38943DD934}" sibTransId="{534D66FD-EB3B-1C41-B0FC-DB059A9C913A}"/>
    <dgm:cxn modelId="{F13B7152-DFC8-6D42-BD41-A32CE0194CBA}" type="presOf" srcId="{DF0F8C41-B7CE-AF4C-B07A-E6C7BB566A8F}" destId="{DA1A1537-9114-C14B-BB2E-70ED8BA1BA93}" srcOrd="0" destOrd="0" presId="urn:microsoft.com/office/officeart/2005/8/layout/radial4"/>
    <dgm:cxn modelId="{10AE9554-EA61-F44E-B64E-2BFA54E25239}" type="presOf" srcId="{6B65D68E-7A6E-DF4B-9381-A2E88C4132B8}" destId="{38209238-FDFB-B547-B37A-D201C24FD79C}" srcOrd="0" destOrd="0" presId="urn:microsoft.com/office/officeart/2005/8/layout/radial4"/>
    <dgm:cxn modelId="{9F4A5096-C7CA-7F49-B49A-CE1B44522652}" srcId="{4FD61728-3421-CF45-823E-1AD9734EAD96}" destId="{6B65D68E-7A6E-DF4B-9381-A2E88C4132B8}" srcOrd="3" destOrd="0" parTransId="{DF0F8C41-B7CE-AF4C-B07A-E6C7BB566A8F}" sibTransId="{0372D27C-4740-D741-89C9-B21FCB428A3C}"/>
    <dgm:cxn modelId="{893380B5-05FE-994B-AA19-2371E442A0DB}" type="presOf" srcId="{4649153A-5F25-0A4F-96AC-73403B377CFD}" destId="{4FE9E5FE-8331-F941-A64E-275EAD1F4D0F}" srcOrd="0" destOrd="0" presId="urn:microsoft.com/office/officeart/2005/8/layout/radial4"/>
    <dgm:cxn modelId="{A2322AC3-C7F0-5247-9DF9-A41AD395B3BF}" type="presOf" srcId="{A03C55FB-F1FF-D543-BCCA-032D1B817EF0}" destId="{43B2D343-F375-534E-B653-CB7EC98380A4}" srcOrd="0" destOrd="0" presId="urn:microsoft.com/office/officeart/2005/8/layout/radial4"/>
    <dgm:cxn modelId="{D4E3BFC9-8864-6E48-BCE4-F7ACF2E56C1C}" srcId="{4FD61728-3421-CF45-823E-1AD9734EAD96}" destId="{6FAAFB6C-699C-2E49-85C4-B14AD737B02D}" srcOrd="0" destOrd="0" parTransId="{A03C55FB-F1FF-D543-BCCA-032D1B817EF0}" sibTransId="{964067D0-879F-064E-9464-63BA52A33E59}"/>
    <dgm:cxn modelId="{41E245CA-0B0D-124D-A87F-0252087F367B}" srcId="{AA53990A-5DF5-A44B-94EF-279F33D0BB1B}" destId="{4FD61728-3421-CF45-823E-1AD9734EAD96}" srcOrd="0" destOrd="0" parTransId="{0CFEEE62-149A-284E-9732-274F15B3E546}" sibTransId="{D8D97C09-DF46-8D4B-AB30-6C2E9239FD20}"/>
    <dgm:cxn modelId="{BF2B09DD-BDB5-3642-B390-340D3B686177}" type="presOf" srcId="{062602DA-E7B7-BE43-86B3-8DE7BACC4210}" destId="{50068B45-FDE5-BA4B-B52C-1C517F5DD924}" srcOrd="0" destOrd="0" presId="urn:microsoft.com/office/officeart/2005/8/layout/radial4"/>
    <dgm:cxn modelId="{FC773BE6-E5A7-A245-A45C-3568E99EE2A7}" srcId="{4FD61728-3421-CF45-823E-1AD9734EAD96}" destId="{C2F76824-FAA0-9845-BADF-A7B281C7FA34}" srcOrd="2" destOrd="0" parTransId="{062602DA-E7B7-BE43-86B3-8DE7BACC4210}" sibTransId="{C4418B14-4863-7548-80BE-64D50AB31CBF}"/>
    <dgm:cxn modelId="{C6E6B6F6-4C59-D547-A39B-E62B5642AD1C}" type="presOf" srcId="{4FD61728-3421-CF45-823E-1AD9734EAD96}" destId="{58609AC1-DF0E-C644-ABF7-1BE35D908953}" srcOrd="0" destOrd="0" presId="urn:microsoft.com/office/officeart/2005/8/layout/radial4"/>
    <dgm:cxn modelId="{3A582701-0C2D-AB4A-BE94-43E5C2A0F5ED}" type="presParOf" srcId="{AD6C24A0-2D7C-A542-B479-9C17E0D562F0}" destId="{58609AC1-DF0E-C644-ABF7-1BE35D908953}" srcOrd="0" destOrd="0" presId="urn:microsoft.com/office/officeart/2005/8/layout/radial4"/>
    <dgm:cxn modelId="{F4767B23-F32A-4349-B356-ECE9E800ED42}" type="presParOf" srcId="{AD6C24A0-2D7C-A542-B479-9C17E0D562F0}" destId="{43B2D343-F375-534E-B653-CB7EC98380A4}" srcOrd="1" destOrd="0" presId="urn:microsoft.com/office/officeart/2005/8/layout/radial4"/>
    <dgm:cxn modelId="{CABD0BCB-F12E-1349-B5F8-DD2C0406217A}" type="presParOf" srcId="{AD6C24A0-2D7C-A542-B479-9C17E0D562F0}" destId="{0A22653D-65C4-A149-8C90-237EAF2347F7}" srcOrd="2" destOrd="0" presId="urn:microsoft.com/office/officeart/2005/8/layout/radial4"/>
    <dgm:cxn modelId="{BF6962D9-F708-0742-B587-F8E2B601F176}" type="presParOf" srcId="{AD6C24A0-2D7C-A542-B479-9C17E0D562F0}" destId="{AF4833C0-8F27-3345-A558-D28C14FFBE61}" srcOrd="3" destOrd="0" presId="urn:microsoft.com/office/officeart/2005/8/layout/radial4"/>
    <dgm:cxn modelId="{CC38ADA7-BB1E-9E44-B273-D7EF30AF4F26}" type="presParOf" srcId="{AD6C24A0-2D7C-A542-B479-9C17E0D562F0}" destId="{4FE9E5FE-8331-F941-A64E-275EAD1F4D0F}" srcOrd="4" destOrd="0" presId="urn:microsoft.com/office/officeart/2005/8/layout/radial4"/>
    <dgm:cxn modelId="{6A8811A0-4A75-CB41-B2AA-BC7104243AEB}" type="presParOf" srcId="{AD6C24A0-2D7C-A542-B479-9C17E0D562F0}" destId="{50068B45-FDE5-BA4B-B52C-1C517F5DD924}" srcOrd="5" destOrd="0" presId="urn:microsoft.com/office/officeart/2005/8/layout/radial4"/>
    <dgm:cxn modelId="{1FEA5FFD-A8A6-FD4C-AD3D-2F4386EA66C1}" type="presParOf" srcId="{AD6C24A0-2D7C-A542-B479-9C17E0D562F0}" destId="{048FE3ED-889A-2542-B1CA-2E9CAE4E2D73}" srcOrd="6" destOrd="0" presId="urn:microsoft.com/office/officeart/2005/8/layout/radial4"/>
    <dgm:cxn modelId="{AF19B345-0B14-E64D-8322-AD1E99C32067}" type="presParOf" srcId="{AD6C24A0-2D7C-A542-B479-9C17E0D562F0}" destId="{DA1A1537-9114-C14B-BB2E-70ED8BA1BA93}" srcOrd="7" destOrd="0" presId="urn:microsoft.com/office/officeart/2005/8/layout/radial4"/>
    <dgm:cxn modelId="{69B02D1A-9CCE-0047-A40E-E48B1505475B}" type="presParOf" srcId="{AD6C24A0-2D7C-A542-B479-9C17E0D562F0}" destId="{38209238-FDFB-B547-B37A-D201C24FD79C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AC3786-060A-3543-B7CD-3FC942B1572E}" type="doc">
      <dgm:prSet loTypeId="urn:microsoft.com/office/officeart/2005/8/layout/vList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BA483990-4F89-D146-BF3A-888AAE1EFBD0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特殊提成上云</a:t>
          </a:r>
        </a:p>
      </dgm:t>
    </dgm:pt>
    <dgm:pt modelId="{80FB0F3F-E02E-4842-80DC-801CAC50D0BE}" type="parTrans" cxnId="{A5F28BDA-141F-B549-B955-8E883798B090}">
      <dgm:prSet/>
      <dgm:spPr/>
      <dgm:t>
        <a:bodyPr/>
        <a:lstStyle/>
        <a:p>
          <a:endParaRPr lang="zh-CN" altLang="en-US"/>
        </a:p>
      </dgm:t>
    </dgm:pt>
    <dgm:pt modelId="{51BEF67A-DD13-0342-9F3F-BBA72C5852FF}" type="sibTrans" cxnId="{A5F28BDA-141F-B549-B955-8E883798B090}">
      <dgm:prSet/>
      <dgm:spPr/>
      <dgm:t>
        <a:bodyPr/>
        <a:lstStyle/>
        <a:p>
          <a:endParaRPr lang="zh-CN" altLang="en-US"/>
        </a:p>
      </dgm:t>
    </dgm:pt>
    <dgm:pt modelId="{B3066442-32C6-864C-8589-84A25252CCB1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调度部分改造</a:t>
          </a:r>
        </a:p>
      </dgm:t>
    </dgm:pt>
    <dgm:pt modelId="{C66D959C-3A0D-F847-8A09-7DD172E31EBE}" type="parTrans" cxnId="{87F28FDB-6403-D640-A372-61DCC6E7CD19}">
      <dgm:prSet/>
      <dgm:spPr/>
      <dgm:t>
        <a:bodyPr/>
        <a:lstStyle/>
        <a:p>
          <a:endParaRPr lang="zh-CN" altLang="en-US"/>
        </a:p>
      </dgm:t>
    </dgm:pt>
    <dgm:pt modelId="{E77BEE67-2FC7-EB48-AE8F-D0EA2EB23925}" type="sibTrans" cxnId="{87F28FDB-6403-D640-A372-61DCC6E7CD19}">
      <dgm:prSet/>
      <dgm:spPr/>
      <dgm:t>
        <a:bodyPr/>
        <a:lstStyle/>
        <a:p>
          <a:endParaRPr lang="zh-CN" altLang="en-US"/>
        </a:p>
      </dgm:t>
    </dgm:pt>
    <dgm:pt modelId="{94A57602-494D-4F41-A0DD-FABF66AE838E}">
      <dgm:prSet phldrT="[文本]"/>
      <dgm:spPr/>
      <dgm:t>
        <a:bodyPr/>
        <a:lstStyle/>
        <a:p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基本提成上云</a:t>
          </a:r>
        </a:p>
      </dgm:t>
    </dgm:pt>
    <dgm:pt modelId="{FA1DBFFC-8270-E142-A8B6-B67B191D193B}" type="parTrans" cxnId="{FFB95140-7B7F-C84F-A39D-BA9E6F922F7F}">
      <dgm:prSet/>
      <dgm:spPr/>
      <dgm:t>
        <a:bodyPr/>
        <a:lstStyle/>
        <a:p>
          <a:endParaRPr lang="zh-CN" altLang="en-US"/>
        </a:p>
      </dgm:t>
    </dgm:pt>
    <dgm:pt modelId="{02DD4C3F-4150-574C-89F7-4BFE33A40523}" type="sibTrans" cxnId="{FFB95140-7B7F-C84F-A39D-BA9E6F922F7F}">
      <dgm:prSet/>
      <dgm:spPr/>
      <dgm:t>
        <a:bodyPr/>
        <a:lstStyle/>
        <a:p>
          <a:endParaRPr lang="zh-CN" altLang="en-US"/>
        </a:p>
      </dgm:t>
    </dgm:pt>
    <dgm:pt modelId="{26A1D343-265F-1947-8FDC-26B71E77FF18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调度部分改造</a:t>
          </a:r>
        </a:p>
      </dgm:t>
    </dgm:pt>
    <dgm:pt modelId="{0A421492-86D0-8C47-AF4A-CB1EB9DB1B6B}" type="parTrans" cxnId="{67FA710D-8E6B-E740-8B25-DCDC7A44795A}">
      <dgm:prSet/>
      <dgm:spPr/>
      <dgm:t>
        <a:bodyPr/>
        <a:lstStyle/>
        <a:p>
          <a:endParaRPr lang="zh-CN" altLang="en-US"/>
        </a:p>
      </dgm:t>
    </dgm:pt>
    <dgm:pt modelId="{54BD8435-3FB9-5C4C-981E-5256B16F488D}" type="sibTrans" cxnId="{67FA710D-8E6B-E740-8B25-DCDC7A44795A}">
      <dgm:prSet/>
      <dgm:spPr/>
      <dgm:t>
        <a:bodyPr/>
        <a:lstStyle/>
        <a:p>
          <a:endParaRPr lang="zh-CN" altLang="en-US"/>
        </a:p>
      </dgm:t>
    </dgm:pt>
    <dgm:pt modelId="{4D9250E1-B6F7-2E40-9C07-CAAC4DA5CA43}">
      <dgm:prSet phldrT="[文本]" custT="1"/>
      <dgm:spPr/>
      <dgm:t>
        <a:bodyPr/>
        <a:lstStyle/>
        <a:p>
          <a:r>
            <a:rPr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DMP</a:t>
          </a:r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生成门店分组数据部分改造</a:t>
          </a:r>
        </a:p>
      </dgm:t>
    </dgm:pt>
    <dgm:pt modelId="{2DE6FDEB-E89F-B74C-86C6-06791D890433}" type="parTrans" cxnId="{0A19B8ED-3D81-7B43-8D75-C865D6573592}">
      <dgm:prSet/>
      <dgm:spPr/>
      <dgm:t>
        <a:bodyPr/>
        <a:lstStyle/>
        <a:p>
          <a:endParaRPr lang="zh-CN" altLang="en-US"/>
        </a:p>
      </dgm:t>
    </dgm:pt>
    <dgm:pt modelId="{F97D07D4-411D-0943-8BED-798F7C64DE2D}" type="sibTrans" cxnId="{0A19B8ED-3D81-7B43-8D75-C865D6573592}">
      <dgm:prSet/>
      <dgm:spPr/>
      <dgm:t>
        <a:bodyPr/>
        <a:lstStyle/>
        <a:p>
          <a:endParaRPr lang="zh-CN" altLang="en-US"/>
        </a:p>
      </dgm:t>
    </dgm:pt>
    <dgm:pt modelId="{C64C4C03-0D79-FA4E-A802-72031149AF1F}">
      <dgm:prSet phldrT="[文本]"/>
      <dgm:spPr/>
      <dgm:t>
        <a:bodyPr/>
        <a:lstStyle/>
        <a:p>
          <a:r>
            <a: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rPr>
            <a:t>DMP</a:t>
          </a:r>
          <a:r>
            <a: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rPr>
            <a:t>生成门店分组上云</a:t>
          </a:r>
        </a:p>
      </dgm:t>
    </dgm:pt>
    <dgm:pt modelId="{7D71C829-1415-0D41-84D9-3510E142300D}" type="parTrans" cxnId="{7143AC52-7707-1748-92D0-503BA5AFAC0B}">
      <dgm:prSet/>
      <dgm:spPr/>
      <dgm:t>
        <a:bodyPr/>
        <a:lstStyle/>
        <a:p>
          <a:endParaRPr lang="zh-CN" altLang="en-US"/>
        </a:p>
      </dgm:t>
    </dgm:pt>
    <dgm:pt modelId="{C551CD14-40EB-0A42-BE86-08C2F94C2B4A}" type="sibTrans" cxnId="{7143AC52-7707-1748-92D0-503BA5AFAC0B}">
      <dgm:prSet/>
      <dgm:spPr/>
      <dgm:t>
        <a:bodyPr/>
        <a:lstStyle/>
        <a:p>
          <a:endParaRPr lang="zh-CN" altLang="en-US"/>
        </a:p>
      </dgm:t>
    </dgm:pt>
    <dgm:pt modelId="{7567BA38-A91D-6C47-9424-FD691ED23205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特殊提成脚本部分调整</a:t>
          </a:r>
        </a:p>
      </dgm:t>
    </dgm:pt>
    <dgm:pt modelId="{5140CA01-BA2E-F44D-9C0A-F34F49B6C6AF}" type="parTrans" cxnId="{13BCF94D-D31B-084E-A306-9594DD8BE07C}">
      <dgm:prSet/>
      <dgm:spPr/>
      <dgm:t>
        <a:bodyPr/>
        <a:lstStyle/>
        <a:p>
          <a:endParaRPr lang="zh-CN" altLang="en-US"/>
        </a:p>
      </dgm:t>
    </dgm:pt>
    <dgm:pt modelId="{92BA5E09-C69F-714F-89E1-78808BE1188B}" type="sibTrans" cxnId="{13BCF94D-D31B-084E-A306-9594DD8BE07C}">
      <dgm:prSet/>
      <dgm:spPr/>
      <dgm:t>
        <a:bodyPr/>
        <a:lstStyle/>
        <a:p>
          <a:endParaRPr lang="zh-CN" altLang="en-US"/>
        </a:p>
      </dgm:t>
    </dgm:pt>
    <dgm:pt modelId="{B1404FE6-1BA0-AE41-9E52-C13E6E1A6164}">
      <dgm:prSet phldrT="[文本]" custT="1"/>
      <dgm:spPr/>
      <dgm:t>
        <a:bodyPr/>
        <a:lstStyle/>
        <a:p>
          <a:r>
            <a:rPr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rPr>
            <a:t>门店分组两种维度数据查询和存储改造</a:t>
          </a:r>
        </a:p>
      </dgm:t>
    </dgm:pt>
    <dgm:pt modelId="{D3ABC5E0-0AA3-FA43-931B-DDE9773E8859}" type="parTrans" cxnId="{24AE83EC-0CC3-3748-A724-9F45BEFE5790}">
      <dgm:prSet/>
      <dgm:spPr/>
      <dgm:t>
        <a:bodyPr/>
        <a:lstStyle/>
        <a:p>
          <a:endParaRPr lang="zh-CN" altLang="en-US"/>
        </a:p>
      </dgm:t>
    </dgm:pt>
    <dgm:pt modelId="{BF25B08A-0928-464D-8503-4F9CC438D3AE}" type="sibTrans" cxnId="{24AE83EC-0CC3-3748-A724-9F45BEFE5790}">
      <dgm:prSet/>
      <dgm:spPr/>
      <dgm:t>
        <a:bodyPr/>
        <a:lstStyle/>
        <a:p>
          <a:endParaRPr lang="zh-CN" altLang="en-US"/>
        </a:p>
      </dgm:t>
    </dgm:pt>
    <dgm:pt modelId="{1F4A373E-C927-BC4B-89EF-73F750A0C400}" type="pres">
      <dgm:prSet presAssocID="{BCAC3786-060A-3543-B7CD-3FC942B1572E}" presName="linear" presStyleCnt="0">
        <dgm:presLayoutVars>
          <dgm:animLvl val="lvl"/>
          <dgm:resizeHandles val="exact"/>
        </dgm:presLayoutVars>
      </dgm:prSet>
      <dgm:spPr/>
    </dgm:pt>
    <dgm:pt modelId="{3C10C451-4E32-CC4C-8473-3C111E2FA235}" type="pres">
      <dgm:prSet presAssocID="{BA483990-4F89-D146-BF3A-888AAE1EFBD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4083841-40DA-A041-B2D7-9FF8616C783A}" type="pres">
      <dgm:prSet presAssocID="{BA483990-4F89-D146-BF3A-888AAE1EFBD0}" presName="childText" presStyleLbl="revTx" presStyleIdx="0" presStyleCnt="3">
        <dgm:presLayoutVars>
          <dgm:bulletEnabled val="1"/>
        </dgm:presLayoutVars>
      </dgm:prSet>
      <dgm:spPr/>
    </dgm:pt>
    <dgm:pt modelId="{6183CDF1-99E7-8A48-A89B-D97B742C9B80}" type="pres">
      <dgm:prSet presAssocID="{94A57602-494D-4F41-A0DD-FABF66AE83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DE77B8F-8118-964C-841F-5C1327CCCC34}" type="pres">
      <dgm:prSet presAssocID="{94A57602-494D-4F41-A0DD-FABF66AE838E}" presName="childText" presStyleLbl="revTx" presStyleIdx="1" presStyleCnt="3">
        <dgm:presLayoutVars>
          <dgm:bulletEnabled val="1"/>
        </dgm:presLayoutVars>
      </dgm:prSet>
      <dgm:spPr/>
    </dgm:pt>
    <dgm:pt modelId="{C4F36C02-06CB-CA44-BE21-B78F91B15488}" type="pres">
      <dgm:prSet presAssocID="{C64C4C03-0D79-FA4E-A802-72031149AF1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2E7B084-6A7F-0F43-80F6-2C12BA688F11}" type="pres">
      <dgm:prSet presAssocID="{C64C4C03-0D79-FA4E-A802-72031149AF1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7FA710D-8E6B-E740-8B25-DCDC7A44795A}" srcId="{94A57602-494D-4F41-A0DD-FABF66AE838E}" destId="{26A1D343-265F-1947-8FDC-26B71E77FF18}" srcOrd="0" destOrd="0" parTransId="{0A421492-86D0-8C47-AF4A-CB1EB9DB1B6B}" sibTransId="{54BD8435-3FB9-5C4C-981E-5256B16F488D}"/>
    <dgm:cxn modelId="{48835132-5BE9-C04F-9413-CB7CF9FE5D9D}" type="presOf" srcId="{94A57602-494D-4F41-A0DD-FABF66AE838E}" destId="{6183CDF1-99E7-8A48-A89B-D97B742C9B80}" srcOrd="0" destOrd="0" presId="urn:microsoft.com/office/officeart/2005/8/layout/vList2"/>
    <dgm:cxn modelId="{FFB95140-7B7F-C84F-A39D-BA9E6F922F7F}" srcId="{BCAC3786-060A-3543-B7CD-3FC942B1572E}" destId="{94A57602-494D-4F41-A0DD-FABF66AE838E}" srcOrd="1" destOrd="0" parTransId="{FA1DBFFC-8270-E142-A8B6-B67B191D193B}" sibTransId="{02DD4C3F-4150-574C-89F7-4BFE33A40523}"/>
    <dgm:cxn modelId="{7FAB3B47-8507-B441-B24C-CD5EC4140B87}" type="presOf" srcId="{B1404FE6-1BA0-AE41-9E52-C13E6E1A6164}" destId="{82E7B084-6A7F-0F43-80F6-2C12BA688F11}" srcOrd="0" destOrd="1" presId="urn:microsoft.com/office/officeart/2005/8/layout/vList2"/>
    <dgm:cxn modelId="{13BCF94D-D31B-084E-A306-9594DD8BE07C}" srcId="{BA483990-4F89-D146-BF3A-888AAE1EFBD0}" destId="{7567BA38-A91D-6C47-9424-FD691ED23205}" srcOrd="1" destOrd="0" parTransId="{5140CA01-BA2E-F44D-9C0A-F34F49B6C6AF}" sibTransId="{92BA5E09-C69F-714F-89E1-78808BE1188B}"/>
    <dgm:cxn modelId="{47F54152-C5B7-874A-A3D8-C701B8D567C2}" type="presOf" srcId="{C64C4C03-0D79-FA4E-A802-72031149AF1F}" destId="{C4F36C02-06CB-CA44-BE21-B78F91B15488}" srcOrd="0" destOrd="0" presId="urn:microsoft.com/office/officeart/2005/8/layout/vList2"/>
    <dgm:cxn modelId="{7143AC52-7707-1748-92D0-503BA5AFAC0B}" srcId="{BCAC3786-060A-3543-B7CD-3FC942B1572E}" destId="{C64C4C03-0D79-FA4E-A802-72031149AF1F}" srcOrd="2" destOrd="0" parTransId="{7D71C829-1415-0D41-84D9-3510E142300D}" sibTransId="{C551CD14-40EB-0A42-BE86-08C2F94C2B4A}"/>
    <dgm:cxn modelId="{32AD465C-53CC-4740-950B-3533A88A9355}" type="presOf" srcId="{4D9250E1-B6F7-2E40-9C07-CAAC4DA5CA43}" destId="{82E7B084-6A7F-0F43-80F6-2C12BA688F11}" srcOrd="0" destOrd="0" presId="urn:microsoft.com/office/officeart/2005/8/layout/vList2"/>
    <dgm:cxn modelId="{60DF0085-9CCC-2B4C-B392-F53EE6C37C0B}" type="presOf" srcId="{BA483990-4F89-D146-BF3A-888AAE1EFBD0}" destId="{3C10C451-4E32-CC4C-8473-3C111E2FA235}" srcOrd="0" destOrd="0" presId="urn:microsoft.com/office/officeart/2005/8/layout/vList2"/>
    <dgm:cxn modelId="{FB68B8BC-20B5-124E-A18F-1EE6BB8E010E}" type="presOf" srcId="{B3066442-32C6-864C-8589-84A25252CCB1}" destId="{44083841-40DA-A041-B2D7-9FF8616C783A}" srcOrd="0" destOrd="0" presId="urn:microsoft.com/office/officeart/2005/8/layout/vList2"/>
    <dgm:cxn modelId="{668EE2D3-B25F-4C49-ADD6-835B178224C2}" type="presOf" srcId="{26A1D343-265F-1947-8FDC-26B71E77FF18}" destId="{3DE77B8F-8118-964C-841F-5C1327CCCC34}" srcOrd="0" destOrd="0" presId="urn:microsoft.com/office/officeart/2005/8/layout/vList2"/>
    <dgm:cxn modelId="{9B9DA1D9-1080-4C48-89CB-3F092A774E3B}" type="presOf" srcId="{BCAC3786-060A-3543-B7CD-3FC942B1572E}" destId="{1F4A373E-C927-BC4B-89EF-73F750A0C400}" srcOrd="0" destOrd="0" presId="urn:microsoft.com/office/officeart/2005/8/layout/vList2"/>
    <dgm:cxn modelId="{A5F28BDA-141F-B549-B955-8E883798B090}" srcId="{BCAC3786-060A-3543-B7CD-3FC942B1572E}" destId="{BA483990-4F89-D146-BF3A-888AAE1EFBD0}" srcOrd="0" destOrd="0" parTransId="{80FB0F3F-E02E-4842-80DC-801CAC50D0BE}" sibTransId="{51BEF67A-DD13-0342-9F3F-BBA72C5852FF}"/>
    <dgm:cxn modelId="{87F28FDB-6403-D640-A372-61DCC6E7CD19}" srcId="{BA483990-4F89-D146-BF3A-888AAE1EFBD0}" destId="{B3066442-32C6-864C-8589-84A25252CCB1}" srcOrd="0" destOrd="0" parTransId="{C66D959C-3A0D-F847-8A09-7DD172E31EBE}" sibTransId="{E77BEE67-2FC7-EB48-AE8F-D0EA2EB23925}"/>
    <dgm:cxn modelId="{24AE83EC-0CC3-3748-A724-9F45BEFE5790}" srcId="{C64C4C03-0D79-FA4E-A802-72031149AF1F}" destId="{B1404FE6-1BA0-AE41-9E52-C13E6E1A6164}" srcOrd="1" destOrd="0" parTransId="{D3ABC5E0-0AA3-FA43-931B-DDE9773E8859}" sibTransId="{BF25B08A-0928-464D-8503-4F9CC438D3AE}"/>
    <dgm:cxn modelId="{0A19B8ED-3D81-7B43-8D75-C865D6573592}" srcId="{C64C4C03-0D79-FA4E-A802-72031149AF1F}" destId="{4D9250E1-B6F7-2E40-9C07-CAAC4DA5CA43}" srcOrd="0" destOrd="0" parTransId="{2DE6FDEB-E89F-B74C-86C6-06791D890433}" sibTransId="{F97D07D4-411D-0943-8BED-798F7C64DE2D}"/>
    <dgm:cxn modelId="{137DBFF3-9D0C-8741-97E5-A8D4A782729D}" type="presOf" srcId="{7567BA38-A91D-6C47-9424-FD691ED23205}" destId="{44083841-40DA-A041-B2D7-9FF8616C783A}" srcOrd="0" destOrd="1" presId="urn:microsoft.com/office/officeart/2005/8/layout/vList2"/>
    <dgm:cxn modelId="{678F37E6-2914-E943-9059-DC5F2634EA0D}" type="presParOf" srcId="{1F4A373E-C927-BC4B-89EF-73F750A0C400}" destId="{3C10C451-4E32-CC4C-8473-3C111E2FA235}" srcOrd="0" destOrd="0" presId="urn:microsoft.com/office/officeart/2005/8/layout/vList2"/>
    <dgm:cxn modelId="{F18C1E67-935D-E847-9023-3CC1BD5E327D}" type="presParOf" srcId="{1F4A373E-C927-BC4B-89EF-73F750A0C400}" destId="{44083841-40DA-A041-B2D7-9FF8616C783A}" srcOrd="1" destOrd="0" presId="urn:microsoft.com/office/officeart/2005/8/layout/vList2"/>
    <dgm:cxn modelId="{5014E48B-7B33-534F-9D87-4014904DA423}" type="presParOf" srcId="{1F4A373E-C927-BC4B-89EF-73F750A0C400}" destId="{6183CDF1-99E7-8A48-A89B-D97B742C9B80}" srcOrd="2" destOrd="0" presId="urn:microsoft.com/office/officeart/2005/8/layout/vList2"/>
    <dgm:cxn modelId="{E7D6A160-4254-9240-A56D-B4A597F80B88}" type="presParOf" srcId="{1F4A373E-C927-BC4B-89EF-73F750A0C400}" destId="{3DE77B8F-8118-964C-841F-5C1327CCCC34}" srcOrd="3" destOrd="0" presId="urn:microsoft.com/office/officeart/2005/8/layout/vList2"/>
    <dgm:cxn modelId="{FE5B1249-9B8C-1649-BF9C-2548D8331A5A}" type="presParOf" srcId="{1F4A373E-C927-BC4B-89EF-73F750A0C400}" destId="{C4F36C02-06CB-CA44-BE21-B78F91B15488}" srcOrd="4" destOrd="0" presId="urn:microsoft.com/office/officeart/2005/8/layout/vList2"/>
    <dgm:cxn modelId="{B699A7BF-0C46-434C-A76A-8BFDE5DD253F}" type="presParOf" srcId="{1F4A373E-C927-BC4B-89EF-73F750A0C400}" destId="{82E7B084-6A7F-0F43-80F6-2C12BA688F1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15E55-EB0A-A543-B1D4-3624DE66D230}">
      <dsp:nvSpPr>
        <dsp:cNvPr id="0" name=""/>
        <dsp:cNvSpPr/>
      </dsp:nvSpPr>
      <dsp:spPr>
        <a:xfrm>
          <a:off x="0" y="35280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2FC843-AE86-7544-96B3-664D6C96D208}">
      <dsp:nvSpPr>
        <dsp:cNvPr id="0" name=""/>
        <dsp:cNvSpPr/>
      </dsp:nvSpPr>
      <dsp:spPr>
        <a:xfrm>
          <a:off x="525780" y="72369"/>
          <a:ext cx="7360920" cy="56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上半年主要做的业务需求</a:t>
          </a:r>
        </a:p>
      </dsp:txBody>
      <dsp:txXfrm>
        <a:off x="553160" y="99749"/>
        <a:ext cx="7306160" cy="506120"/>
      </dsp:txXfrm>
    </dsp:sp>
    <dsp:sp modelId="{9519F1E2-208D-2B42-BAFA-CF1C1492E311}">
      <dsp:nvSpPr>
        <dsp:cNvPr id="0" name=""/>
        <dsp:cNvSpPr/>
      </dsp:nvSpPr>
      <dsp:spPr>
        <a:xfrm>
          <a:off x="0" y="121464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83278-85F9-004D-8553-60B73A785E12}">
      <dsp:nvSpPr>
        <dsp:cNvPr id="0" name=""/>
        <dsp:cNvSpPr/>
      </dsp:nvSpPr>
      <dsp:spPr>
        <a:xfrm>
          <a:off x="525780" y="934209"/>
          <a:ext cx="7360920" cy="56088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研发质量情况</a:t>
          </a:r>
        </a:p>
      </dsp:txBody>
      <dsp:txXfrm>
        <a:off x="553160" y="961589"/>
        <a:ext cx="7306160" cy="506120"/>
      </dsp:txXfrm>
    </dsp:sp>
    <dsp:sp modelId="{DBCAC4DD-B8C2-EF44-A670-7D7314FE5B22}">
      <dsp:nvSpPr>
        <dsp:cNvPr id="0" name=""/>
        <dsp:cNvSpPr/>
      </dsp:nvSpPr>
      <dsp:spPr>
        <a:xfrm>
          <a:off x="0" y="207648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88A07-AA7A-E844-8B89-9C529CBAE60F}">
      <dsp:nvSpPr>
        <dsp:cNvPr id="0" name=""/>
        <dsp:cNvSpPr/>
      </dsp:nvSpPr>
      <dsp:spPr>
        <a:xfrm>
          <a:off x="525780" y="1796049"/>
          <a:ext cx="7360920" cy="56088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核心事项完成情况</a:t>
          </a:r>
        </a:p>
      </dsp:txBody>
      <dsp:txXfrm>
        <a:off x="553160" y="1823429"/>
        <a:ext cx="7306160" cy="506120"/>
      </dsp:txXfrm>
    </dsp:sp>
    <dsp:sp modelId="{5E399CF9-7E7B-F64F-AA9D-C93033771AE8}">
      <dsp:nvSpPr>
        <dsp:cNvPr id="0" name=""/>
        <dsp:cNvSpPr/>
      </dsp:nvSpPr>
      <dsp:spPr>
        <a:xfrm>
          <a:off x="0" y="293832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2CFC3-408E-8B42-B59D-C426A0B531F9}">
      <dsp:nvSpPr>
        <dsp:cNvPr id="0" name=""/>
        <dsp:cNvSpPr/>
      </dsp:nvSpPr>
      <dsp:spPr>
        <a:xfrm>
          <a:off x="525780" y="2657889"/>
          <a:ext cx="7360920" cy="56088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业务数据</a:t>
          </a:r>
        </a:p>
      </dsp:txBody>
      <dsp:txXfrm>
        <a:off x="553160" y="2685269"/>
        <a:ext cx="7306160" cy="506120"/>
      </dsp:txXfrm>
    </dsp:sp>
    <dsp:sp modelId="{F2DB6DCC-7B1C-854B-96A6-03311C1D480F}">
      <dsp:nvSpPr>
        <dsp:cNvPr id="0" name=""/>
        <dsp:cNvSpPr/>
      </dsp:nvSpPr>
      <dsp:spPr>
        <a:xfrm>
          <a:off x="0" y="3800169"/>
          <a:ext cx="1051560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BA717F-93F1-5945-8CA6-EA3EF0A6EED4}">
      <dsp:nvSpPr>
        <dsp:cNvPr id="0" name=""/>
        <dsp:cNvSpPr/>
      </dsp:nvSpPr>
      <dsp:spPr>
        <a:xfrm>
          <a:off x="525780" y="3519729"/>
          <a:ext cx="7360920" cy="56088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900" kern="1200" dirty="0"/>
            <a:t>下半年规划</a:t>
          </a:r>
        </a:p>
      </dsp:txBody>
      <dsp:txXfrm>
        <a:off x="553160" y="3547109"/>
        <a:ext cx="730616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B7CB6-C473-6349-AA8D-2621916E4CE9}">
      <dsp:nvSpPr>
        <dsp:cNvPr id="0" name=""/>
        <dsp:cNvSpPr/>
      </dsp:nvSpPr>
      <dsp:spPr>
        <a:xfrm>
          <a:off x="683542" y="0"/>
          <a:ext cx="7746815" cy="106863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DB4313-97F0-3440-B31C-76B78549C423}">
      <dsp:nvSpPr>
        <dsp:cNvPr id="0" name=""/>
        <dsp:cNvSpPr/>
      </dsp:nvSpPr>
      <dsp:spPr>
        <a:xfrm>
          <a:off x="111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一月</a:t>
          </a:r>
        </a:p>
      </dsp:txBody>
      <dsp:txXfrm>
        <a:off x="20978" y="341457"/>
        <a:ext cx="1291975" cy="385720"/>
      </dsp:txXfrm>
    </dsp:sp>
    <dsp:sp modelId="{40022FE1-8F5B-5C48-9021-63B386D2E11F}">
      <dsp:nvSpPr>
        <dsp:cNvPr id="0" name=""/>
        <dsp:cNvSpPr/>
      </dsp:nvSpPr>
      <dsp:spPr>
        <a:xfrm>
          <a:off x="1556105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二月</a:t>
          </a:r>
        </a:p>
      </dsp:txBody>
      <dsp:txXfrm>
        <a:off x="1576972" y="341457"/>
        <a:ext cx="1291975" cy="385720"/>
      </dsp:txXfrm>
    </dsp:sp>
    <dsp:sp modelId="{91114699-D876-3B4B-A302-41BFE2B7F883}">
      <dsp:nvSpPr>
        <dsp:cNvPr id="0" name=""/>
        <dsp:cNvSpPr/>
      </dsp:nvSpPr>
      <dsp:spPr>
        <a:xfrm>
          <a:off x="3112099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三月</a:t>
          </a:r>
        </a:p>
      </dsp:txBody>
      <dsp:txXfrm>
        <a:off x="3132966" y="341457"/>
        <a:ext cx="1291975" cy="385720"/>
      </dsp:txXfrm>
    </dsp:sp>
    <dsp:sp modelId="{E96E0038-C260-6F49-A04D-84B52446373A}">
      <dsp:nvSpPr>
        <dsp:cNvPr id="0" name=""/>
        <dsp:cNvSpPr/>
      </dsp:nvSpPr>
      <dsp:spPr>
        <a:xfrm>
          <a:off x="4668092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四月</a:t>
          </a:r>
        </a:p>
      </dsp:txBody>
      <dsp:txXfrm>
        <a:off x="4688959" y="341457"/>
        <a:ext cx="1291975" cy="385720"/>
      </dsp:txXfrm>
    </dsp:sp>
    <dsp:sp modelId="{171FA90C-A96C-3A42-8571-C57005DD175D}">
      <dsp:nvSpPr>
        <dsp:cNvPr id="0" name=""/>
        <dsp:cNvSpPr/>
      </dsp:nvSpPr>
      <dsp:spPr>
        <a:xfrm>
          <a:off x="6224086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五月</a:t>
          </a:r>
        </a:p>
      </dsp:txBody>
      <dsp:txXfrm>
        <a:off x="6244953" y="341457"/>
        <a:ext cx="1291975" cy="385720"/>
      </dsp:txXfrm>
    </dsp:sp>
    <dsp:sp modelId="{470A773B-55D9-2A44-9CCC-826E210E704E}">
      <dsp:nvSpPr>
        <dsp:cNvPr id="0" name=""/>
        <dsp:cNvSpPr/>
      </dsp:nvSpPr>
      <dsp:spPr>
        <a:xfrm>
          <a:off x="7780080" y="320590"/>
          <a:ext cx="1333709" cy="427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六月</a:t>
          </a:r>
        </a:p>
      </dsp:txBody>
      <dsp:txXfrm>
        <a:off x="7800947" y="341457"/>
        <a:ext cx="1291975" cy="385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09AC1-DF0E-C644-ABF7-1BE35D908953}">
      <dsp:nvSpPr>
        <dsp:cNvPr id="0" name=""/>
        <dsp:cNvSpPr/>
      </dsp:nvSpPr>
      <dsp:spPr>
        <a:xfrm>
          <a:off x="1834916" y="2091839"/>
          <a:ext cx="1357335" cy="1357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门店</a:t>
          </a:r>
        </a:p>
      </dsp:txBody>
      <dsp:txXfrm>
        <a:off x="2033693" y="2290616"/>
        <a:ext cx="959781" cy="959781"/>
      </dsp:txXfrm>
    </dsp:sp>
    <dsp:sp modelId="{43B2D343-F375-534E-B653-CB7EC98380A4}">
      <dsp:nvSpPr>
        <dsp:cNvPr id="0" name=""/>
        <dsp:cNvSpPr/>
      </dsp:nvSpPr>
      <dsp:spPr>
        <a:xfrm rot="11700000">
          <a:off x="625369" y="2230061"/>
          <a:ext cx="1186195" cy="3868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653D-65C4-A149-8C90-237EAF2347F7}">
      <dsp:nvSpPr>
        <dsp:cNvPr id="0" name=""/>
        <dsp:cNvSpPr/>
      </dsp:nvSpPr>
      <dsp:spPr>
        <a:xfrm>
          <a:off x="844" y="1754189"/>
          <a:ext cx="1289468" cy="10315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有效</a:t>
          </a:r>
          <a:r>
            <a:rPr lang="en-US" altLang="zh-CN" sz="2700" kern="1200" dirty="0"/>
            <a:t>/</a:t>
          </a:r>
          <a:r>
            <a:rPr lang="zh-CN" altLang="en-US" sz="2700" kern="1200" dirty="0"/>
            <a:t>无效</a:t>
          </a:r>
        </a:p>
      </dsp:txBody>
      <dsp:txXfrm>
        <a:off x="31058" y="1784403"/>
        <a:ext cx="1229040" cy="971146"/>
      </dsp:txXfrm>
    </dsp:sp>
    <dsp:sp modelId="{AF4833C0-8F27-3345-A558-D28C14FFBE61}">
      <dsp:nvSpPr>
        <dsp:cNvPr id="0" name=""/>
        <dsp:cNvSpPr/>
      </dsp:nvSpPr>
      <dsp:spPr>
        <a:xfrm rot="14700000">
          <a:off x="1353838" y="1361906"/>
          <a:ext cx="1186195" cy="3868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E9E5FE-8331-F941-A64E-275EAD1F4D0F}">
      <dsp:nvSpPr>
        <dsp:cNvPr id="0" name=""/>
        <dsp:cNvSpPr/>
      </dsp:nvSpPr>
      <dsp:spPr>
        <a:xfrm>
          <a:off x="1051547" y="502009"/>
          <a:ext cx="1289468" cy="103157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管控</a:t>
          </a:r>
          <a:r>
            <a:rPr lang="en-US" altLang="zh-CN" sz="2700" kern="1200" dirty="0"/>
            <a:t>/</a:t>
          </a:r>
          <a:r>
            <a:rPr lang="zh-CN" altLang="en-US" sz="2700" kern="1200" dirty="0"/>
            <a:t>非管控</a:t>
          </a:r>
        </a:p>
      </dsp:txBody>
      <dsp:txXfrm>
        <a:off x="1081761" y="532223"/>
        <a:ext cx="1229040" cy="971146"/>
      </dsp:txXfrm>
    </dsp:sp>
    <dsp:sp modelId="{50068B45-FDE5-BA4B-B52C-1C517F5DD924}">
      <dsp:nvSpPr>
        <dsp:cNvPr id="0" name=""/>
        <dsp:cNvSpPr/>
      </dsp:nvSpPr>
      <dsp:spPr>
        <a:xfrm rot="17700000">
          <a:off x="2487134" y="1361906"/>
          <a:ext cx="1186195" cy="3868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FE3ED-889A-2542-B1CA-2E9CAE4E2D73}">
      <dsp:nvSpPr>
        <dsp:cNvPr id="0" name=""/>
        <dsp:cNvSpPr/>
      </dsp:nvSpPr>
      <dsp:spPr>
        <a:xfrm>
          <a:off x="2686151" y="502009"/>
          <a:ext cx="1289468" cy="103157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业务域</a:t>
          </a:r>
        </a:p>
      </dsp:txBody>
      <dsp:txXfrm>
        <a:off x="2716365" y="532223"/>
        <a:ext cx="1229040" cy="971146"/>
      </dsp:txXfrm>
    </dsp:sp>
    <dsp:sp modelId="{DA1A1537-9114-C14B-BB2E-70ED8BA1BA93}">
      <dsp:nvSpPr>
        <dsp:cNvPr id="0" name=""/>
        <dsp:cNvSpPr/>
      </dsp:nvSpPr>
      <dsp:spPr>
        <a:xfrm rot="20700000">
          <a:off x="3215602" y="2230061"/>
          <a:ext cx="1186195" cy="3868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209238-FDFB-B547-B37A-D201C24FD79C}">
      <dsp:nvSpPr>
        <dsp:cNvPr id="0" name=""/>
        <dsp:cNvSpPr/>
      </dsp:nvSpPr>
      <dsp:spPr>
        <a:xfrm>
          <a:off x="3736855" y="1754189"/>
          <a:ext cx="1289468" cy="103157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门店类型</a:t>
          </a:r>
        </a:p>
      </dsp:txBody>
      <dsp:txXfrm>
        <a:off x="3767069" y="1784403"/>
        <a:ext cx="1229040" cy="9711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0C451-4E32-CC4C-8473-3C111E2FA235}">
      <dsp:nvSpPr>
        <dsp:cNvPr id="0" name=""/>
        <dsp:cNvSpPr/>
      </dsp:nvSpPr>
      <dsp:spPr>
        <a:xfrm>
          <a:off x="0" y="32788"/>
          <a:ext cx="7851698" cy="96115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特殊提成上云</a:t>
          </a:r>
        </a:p>
      </dsp:txBody>
      <dsp:txXfrm>
        <a:off x="46920" y="79708"/>
        <a:ext cx="7757858" cy="867315"/>
      </dsp:txXfrm>
    </dsp:sp>
    <dsp:sp modelId="{44083841-40DA-A041-B2D7-9FF8616C783A}">
      <dsp:nvSpPr>
        <dsp:cNvPr id="0" name=""/>
        <dsp:cNvSpPr/>
      </dsp:nvSpPr>
      <dsp:spPr>
        <a:xfrm>
          <a:off x="0" y="993943"/>
          <a:ext cx="7851698" cy="657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调度部分改造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特殊提成脚本部分调整</a:t>
          </a:r>
        </a:p>
      </dsp:txBody>
      <dsp:txXfrm>
        <a:off x="0" y="993943"/>
        <a:ext cx="7851698" cy="657742"/>
      </dsp:txXfrm>
    </dsp:sp>
    <dsp:sp modelId="{6183CDF1-99E7-8A48-A89B-D97B742C9B80}">
      <dsp:nvSpPr>
        <dsp:cNvPr id="0" name=""/>
        <dsp:cNvSpPr/>
      </dsp:nvSpPr>
      <dsp:spPr>
        <a:xfrm>
          <a:off x="0" y="1651686"/>
          <a:ext cx="7851698" cy="961155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基本提成上云</a:t>
          </a:r>
        </a:p>
      </dsp:txBody>
      <dsp:txXfrm>
        <a:off x="46920" y="1698606"/>
        <a:ext cx="7757858" cy="867315"/>
      </dsp:txXfrm>
    </dsp:sp>
    <dsp:sp modelId="{3DE77B8F-8118-964C-841F-5C1327CCCC34}">
      <dsp:nvSpPr>
        <dsp:cNvPr id="0" name=""/>
        <dsp:cNvSpPr/>
      </dsp:nvSpPr>
      <dsp:spPr>
        <a:xfrm>
          <a:off x="0" y="2612841"/>
          <a:ext cx="7851698" cy="513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调度部分改造</a:t>
          </a:r>
        </a:p>
      </dsp:txBody>
      <dsp:txXfrm>
        <a:off x="0" y="2612841"/>
        <a:ext cx="7851698" cy="513360"/>
      </dsp:txXfrm>
    </dsp:sp>
    <dsp:sp modelId="{C4F36C02-06CB-CA44-BE21-B78F91B15488}">
      <dsp:nvSpPr>
        <dsp:cNvPr id="0" name=""/>
        <dsp:cNvSpPr/>
      </dsp:nvSpPr>
      <dsp:spPr>
        <a:xfrm>
          <a:off x="0" y="3126201"/>
          <a:ext cx="7851698" cy="96115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DMP</a:t>
          </a:r>
          <a:r>
            <a:rPr lang="zh-CN" altLang="en-US" sz="31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生成门店分组上云</a:t>
          </a:r>
        </a:p>
      </dsp:txBody>
      <dsp:txXfrm>
        <a:off x="46920" y="3173121"/>
        <a:ext cx="7757858" cy="867315"/>
      </dsp:txXfrm>
    </dsp:sp>
    <dsp:sp modelId="{82E7B084-6A7F-0F43-80F6-2C12BA688F11}">
      <dsp:nvSpPr>
        <dsp:cNvPr id="0" name=""/>
        <dsp:cNvSpPr/>
      </dsp:nvSpPr>
      <dsp:spPr>
        <a:xfrm>
          <a:off x="0" y="4087356"/>
          <a:ext cx="7851698" cy="657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91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DMP</a:t>
          </a: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生成门店分组数据部分改造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4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门店分组两种维度数据查询和存储改造</a:t>
          </a:r>
        </a:p>
      </dsp:txBody>
      <dsp:txXfrm>
        <a:off x="0" y="4087356"/>
        <a:ext cx="7851698" cy="657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7A844-9C2D-BC42-A410-6ED5763CDA56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59DE7-758F-7543-AC34-81C7150EB19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482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173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772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65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091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7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46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5446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57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88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696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13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52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7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1D316-1AC1-144B-9A4C-11972DA23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54C630-B8F0-CF4E-9512-E11F95619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12496A-E0D5-2E43-AAF8-D9BA6849B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4D0DE7-DD42-9C40-82D6-BA1EABEB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1AAB7-42C7-4744-A4FC-267A6AC8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220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279C6-82CE-4B42-8DF9-6D4FB5F7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FDC6B8-92DD-4541-9FE5-676114F1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E82BA-46D2-564E-8A39-CDB6A215D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A4B4E9-51DE-7843-8B7A-4095ACA78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0F2F3-1CBA-544D-9593-757F83F1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540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7FB084D-4812-074C-A354-D5308E2347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81B3E5-5007-A740-94BC-DBD0725A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20051C-6CDC-704E-8B6A-0DC2774B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5E5EC-F116-D745-ACCE-BD8DB9B65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AAD45D-1242-6445-A2A8-F5667E60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10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08F3C-1843-CD4A-BC77-2C9A3DDA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4706B-533B-0F4F-8807-E39D675E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66A45B-93E1-474E-B4A9-B54DC319E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1E6D6-87A1-224C-B09D-1AFAA4A6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D40E76-BEEC-E44E-AF80-D0CB77B18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434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6C7BB-3EC5-154F-AFC8-2BC03003D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78E5F0-D5AE-AF42-92D9-F13A0E46B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06BF40-50BE-2448-9F81-68FB5CAC0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7E2364-A31F-5846-B45C-F4CBE655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7459D9-18E2-5A41-862B-D12C59C9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99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72BCE-BDA3-F645-9C8C-F7D1D2D5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1854F3-7F06-C54D-9425-8C40D0BF3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876D4A-CFE4-E743-B805-04A55D9A6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48176D-79D3-244B-8547-6AD92B7A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B69887F-DCED-7047-B1D4-7BC181EA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FDA47C-1E36-B74D-A0FE-5612BAE9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650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970F4-F5C8-DC40-8DB3-2507018C8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1CB423-48D2-534A-96BF-8A3D5ADCC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850A85-E970-3E49-B2FC-C6BC6B6E4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884889-095C-B14A-BF52-6356C52F4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116DC0-1F12-0641-AD66-27CD79672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900600-ABD0-D647-AADB-C2E4427F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D0E166-BADE-A341-B990-98934535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69BEC5-ABF4-2D46-81BD-54657A9D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124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EA45E7-1FC9-0C4A-B7D8-3575E615F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CBDAD2-A542-E340-B780-2410D927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0DBF32-D0A0-8D43-AD16-EE62FBF1A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E3BD6F-61AC-EE47-AA63-487189DF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15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AD854E-043E-FD4C-8677-047B74A0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66702-005A-744B-859C-E2406D55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A18E4-2135-9C45-BD91-F09A4DF4A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070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8A9BB7-C9C9-1E4E-B7C1-DF4E7804D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A0831B-7372-3C43-8B4D-603BAFCD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F649FD-EA09-6545-9687-C3A87443E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E91747-2F79-1B4D-9FFE-0E8CBF53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B0CDB6-B0F2-F948-ABA0-FC62586F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430B3A-468D-EB40-BECB-DFB88099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2607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B0B7EE-5F55-154B-BBF7-111DF2EA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B57378D-3460-EA4F-ACBA-EBC6F15EC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06449F0-736B-8446-8DA7-F68595B56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4885D5-009C-DB42-8985-F5BB990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CB5658-C705-674E-872D-18C03C8E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52D6F7-6444-E347-804E-A952513D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997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6A3240A-4905-0B46-B686-C677070C7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7CA171-33CF-C246-B0A1-4A383689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36820C-C219-1A42-886B-2F9803682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754A-4F7C-744A-908D-C2BDB27A21BF}" type="datetimeFigureOut">
              <a:rPr kumimoji="1" lang="zh-CN" altLang="en-US" smtClean="0"/>
              <a:t>2022/6/23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E0464D-9008-3848-820E-02D3ACDC2A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6CB61B-9F05-1E48-9E19-4FD31154D9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6C31-BD74-A845-ACDB-DD57BB035D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1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hyperlink" Target="http://k.yangtuojia.com/pages/viewpage.action?pageId=9473555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k.yangtuojia.com/pages/viewpage.action?pageId=91598075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13.tiff"/><Relationship Id="rId4" Type="http://schemas.openxmlformats.org/officeDocument/2006/relationships/image" Target="../media/image2.tiff"/><Relationship Id="rId9" Type="http://schemas.openxmlformats.org/officeDocument/2006/relationships/hyperlink" Target="http://k.yangtuojia.com/pages/viewpage.action?pageId=9160996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tif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2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tif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2.tiff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microsoft.com/office/2007/relationships/diagramDrawing" Target="../diagrams/drawing3.xml"/><Relationship Id="rId5" Type="http://schemas.openxmlformats.org/officeDocument/2006/relationships/image" Target="../media/image4.tiff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tiff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2.tiff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microsoft.com/office/2007/relationships/diagramDrawing" Target="../diagrams/drawing4.xml"/><Relationship Id="rId5" Type="http://schemas.openxmlformats.org/officeDocument/2006/relationships/image" Target="../media/image4.tiff"/><Relationship Id="rId10" Type="http://schemas.openxmlformats.org/officeDocument/2006/relationships/diagramColors" Target="../diagrams/colors4.xml"/><Relationship Id="rId4" Type="http://schemas.openxmlformats.org/officeDocument/2006/relationships/image" Target="../media/image3.tiff"/><Relationship Id="rId9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2.tiff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11" Type="http://schemas.microsoft.com/office/2007/relationships/diagramDrawing" Target="../diagrams/drawing2.xml"/><Relationship Id="rId5" Type="http://schemas.openxmlformats.org/officeDocument/2006/relationships/image" Target="../media/image4.tiff"/><Relationship Id="rId10" Type="http://schemas.openxmlformats.org/officeDocument/2006/relationships/diagramColors" Target="../diagrams/colors2.xml"/><Relationship Id="rId4" Type="http://schemas.openxmlformats.org/officeDocument/2006/relationships/image" Target="../media/image3.tiff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515994" y="2634642"/>
            <a:ext cx="9521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latin typeface="Microsoft YaHei" charset="-122"/>
                <a:ea typeface="Microsoft YaHei" charset="-122"/>
                <a:cs typeface="Microsoft YaHei" charset="-122"/>
              </a:rPr>
              <a:t>CRM&amp;</a:t>
            </a:r>
            <a:r>
              <a:rPr kumimoji="1" lang="zh-CN" altLang="en-US" sz="4400" b="1" dirty="0">
                <a:latin typeface="Microsoft YaHei" charset="-122"/>
                <a:ea typeface="Microsoft YaHei" charset="-122"/>
                <a:cs typeface="Microsoft YaHei" charset="-122"/>
              </a:rPr>
              <a:t>服务商团队</a:t>
            </a:r>
          </a:p>
          <a:p>
            <a:pPr algn="ctr"/>
            <a:r>
              <a:rPr kumimoji="1"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2022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上半年总结和</a:t>
            </a:r>
            <a:r>
              <a:rPr kumimoji="1" lang="en-US" altLang="zh-CN" sz="2800" b="1" dirty="0">
                <a:latin typeface="Microsoft YaHei" charset="-122"/>
                <a:ea typeface="Microsoft YaHei" charset="-122"/>
                <a:cs typeface="Microsoft YaHei" charset="-122"/>
              </a:rPr>
              <a:t>2022</a:t>
            </a:r>
            <a:r>
              <a:rPr kumimoji="1" lang="zh-CN" altLang="en-US" sz="2800" b="1" dirty="0">
                <a:latin typeface="Microsoft YaHei" charset="-122"/>
                <a:ea typeface="Microsoft YaHei" charset="-122"/>
                <a:cs typeface="Microsoft YaHei" charset="-122"/>
              </a:rPr>
              <a:t>下半年规划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49" y="1675640"/>
            <a:ext cx="2116182" cy="65067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85349" y="4873537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汇报人：山谷</a:t>
            </a:r>
          </a:p>
        </p:txBody>
      </p:sp>
    </p:spTree>
    <p:extLst>
      <p:ext uri="{BB962C8B-B14F-4D97-AF65-F5344CB8AC3E}">
        <p14:creationId xmlns:p14="http://schemas.microsoft.com/office/powerpoint/2010/main" val="327466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1797986-B270-EE44-96BC-224549F4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65" y="1802911"/>
            <a:ext cx="5873498" cy="384761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ea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ea"/>
              </a:rPr>
              <a:t>上半年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-CRM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系统架构治理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12980" y="1937918"/>
            <a:ext cx="5852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服务调用迁移完成情况：</a:t>
            </a:r>
            <a:endParaRPr lang="en-US" altLang="zh-CN" b="1" dirty="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、主要包括：门店用户，门店标签，门店操作记录及其他剩余接口，已经全部完成调用迁移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zh-CN" altLang="en-US" sz="1600" dirty="0">
                <a:latin typeface="微软雅黑" charset="0"/>
                <a:ea typeface="微软雅黑" charset="0"/>
                <a:cs typeface="微软雅黑" charset="0"/>
              </a:rPr>
              <a:t>详情：</a:t>
            </a:r>
            <a:r>
              <a:rPr lang="en-US" altLang="zh-CN" sz="1600" dirty="0">
                <a:latin typeface="微软雅黑" charset="0"/>
                <a:ea typeface="微软雅黑" charset="0"/>
                <a:cs typeface="微软雅黑" charset="0"/>
                <a:hlinkClick r:id="rId7"/>
              </a:rPr>
              <a:t>http://k.yangtuojia.com/pages/viewpage.action?pageId=94735557</a:t>
            </a:r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 sz="1600" dirty="0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zh-CN" altLang="en-US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至此门店相关的代码，服务调用已经完全从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ustone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迁移到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crm</a:t>
            </a:r>
            <a:r>
              <a:rPr lang="en-US" altLang="zh-CN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-core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crm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。</a:t>
            </a:r>
            <a:r>
              <a:rPr lang="en-US" altLang="zh-CN" sz="1600" b="1" dirty="0" err="1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ustone</a:t>
            </a:r>
            <a:r>
              <a:rPr lang="zh-CN" altLang="en-US" sz="1600" b="1" dirty="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提供的门店服务接口可以下线了。</a:t>
            </a:r>
            <a:endParaRPr lang="en-US" altLang="zh-CN" sz="1600" b="1" dirty="0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B9D9B7-FF12-364D-816D-8854B0D843E2}"/>
              </a:ext>
            </a:extLst>
          </p:cNvPr>
          <p:cNvSpPr txBox="1"/>
          <p:nvPr/>
        </p:nvSpPr>
        <p:spPr>
          <a:xfrm>
            <a:off x="676275" y="118838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目标系统定位及边界：</a:t>
            </a:r>
          </a:p>
        </p:txBody>
      </p:sp>
    </p:spTree>
    <p:extLst>
      <p:ext uri="{BB962C8B-B14F-4D97-AF65-F5344CB8AC3E}">
        <p14:creationId xmlns:p14="http://schemas.microsoft.com/office/powerpoint/2010/main" val="60740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457C54E-B9D8-7C43-BEA7-E9F7081E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85" y="3222697"/>
            <a:ext cx="5285997" cy="314443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6450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核心事项完成情况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千人千面触达任务算法策略执行性能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C4836A-B267-7D44-AFE9-46A0C2E669D4}"/>
              </a:ext>
            </a:extLst>
          </p:cNvPr>
          <p:cNvSpPr txBox="1"/>
          <p:nvPr/>
        </p:nvSpPr>
        <p:spPr>
          <a:xfrm>
            <a:off x="729762" y="1005255"/>
            <a:ext cx="68675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算法策略执行性能：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一、总共完成</a:t>
            </a:r>
            <a:r>
              <a:rPr kumimoji="1" lang="en-US" altLang="zh-CN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次性能压测：</a:t>
            </a:r>
            <a:endParaRPr kumimoji="1"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8"/>
              </a:rPr>
              <a:t>触达中心系统计算时长测试</a:t>
            </a:r>
            <a:r>
              <a:rPr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8"/>
              </a:rPr>
              <a:t>-20220328</a:t>
            </a:r>
            <a:endParaRPr kumimoji="1"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9"/>
              </a:rPr>
              <a:t>触达中心算法性能优化</a:t>
            </a:r>
            <a:r>
              <a:rPr lang="en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9"/>
              </a:rPr>
              <a:t>V1.0</a:t>
            </a:r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9"/>
              </a:rPr>
              <a:t>压测方案</a:t>
            </a:r>
            <a:r>
              <a:rPr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9"/>
              </a:rPr>
              <a:t>-20220413</a:t>
            </a:r>
            <a:endParaRPr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帮助算法侧给出性能优化建议：</a:t>
            </a:r>
            <a:r>
              <a:rPr lang="en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http://</a:t>
            </a:r>
            <a:r>
              <a:rPr lang="en" altLang="zh-CN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k.yangtuojia.com</a:t>
            </a:r>
            <a:r>
              <a:rPr lang="en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/pages/</a:t>
            </a:r>
            <a:r>
              <a:rPr lang="en" altLang="zh-CN" sz="12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viewpage.action?pageId</a:t>
            </a:r>
            <a:r>
              <a:rPr lang="en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=91601391</a:t>
            </a:r>
            <a:endParaRPr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二、性能优化之后典型算法策略性能</a:t>
            </a:r>
            <a:endParaRPr lang="en-US" altLang="zh-CN" sz="1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36746E-2867-AD4F-9E93-0CB9BE3BE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378" y="3222697"/>
            <a:ext cx="5397896" cy="174320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356E6C1-7B07-0C4A-B931-02468BFFECC0}"/>
              </a:ext>
            </a:extLst>
          </p:cNvPr>
          <p:cNvSpPr txBox="1"/>
          <p:nvPr/>
        </p:nvSpPr>
        <p:spPr>
          <a:xfrm>
            <a:off x="666814" y="5059684"/>
            <a:ext cx="5391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三、分批执行缩短发送链路的整体时间，降低节点并发处理数据量</a:t>
            </a:r>
          </a:p>
        </p:txBody>
      </p:sp>
    </p:spTree>
    <p:extLst>
      <p:ext uri="{BB962C8B-B14F-4D97-AF65-F5344CB8AC3E}">
        <p14:creationId xmlns:p14="http://schemas.microsoft.com/office/powerpoint/2010/main" val="365479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5735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核心事项完成情况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小程序封面合成图机制稳定性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C4836A-B267-7D44-AFE9-46A0C2E669D4}"/>
              </a:ext>
            </a:extLst>
          </p:cNvPr>
          <p:cNvSpPr txBox="1"/>
          <p:nvPr/>
        </p:nvSpPr>
        <p:spPr>
          <a:xfrm>
            <a:off x="729762" y="981809"/>
            <a:ext cx="3057247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小程序封面图转换稳定性：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一、小程序封面图转换基本过程</a:t>
            </a:r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80E251-5471-FD49-B719-7639A4AE7E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3794" y="2770784"/>
            <a:ext cx="9159929" cy="27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9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5681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核心事项完成情况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小程序封面合成图机制稳定性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C4836A-B267-7D44-AFE9-46A0C2E669D4}"/>
              </a:ext>
            </a:extLst>
          </p:cNvPr>
          <p:cNvSpPr txBox="1"/>
          <p:nvPr/>
        </p:nvSpPr>
        <p:spPr>
          <a:xfrm>
            <a:off x="729762" y="993532"/>
            <a:ext cx="29546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小程序封面图转换稳定性：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1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二、几处监控、告警</a:t>
            </a:r>
            <a:endParaRPr kumimoji="1" lang="en-US" altLang="zh-CN" sz="16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37CB0CF-63E7-9147-A56A-E0A3C632B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762" y="2066374"/>
            <a:ext cx="5685692" cy="21766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C3E7DDD-EAE1-524C-96CB-634E41F98A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762" y="4633518"/>
            <a:ext cx="8991600" cy="1816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C6738C-3747-D74F-88B2-96F5BCA9F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9439" y="3064613"/>
            <a:ext cx="5378824" cy="12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3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核心事项完成情况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触达成功率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FC4836A-B267-7D44-AFE9-46A0C2E669D4}"/>
              </a:ext>
            </a:extLst>
          </p:cNvPr>
          <p:cNvSpPr txBox="1"/>
          <p:nvPr/>
        </p:nvSpPr>
        <p:spPr>
          <a:xfrm>
            <a:off x="729762" y="993532"/>
            <a:ext cx="10092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触达成功率稳定性保障：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导致触达失败的有多种原因，包括：</a:t>
            </a:r>
            <a:endParaRPr kumimoji="1"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CN" altLang="en-US" sz="1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业务类的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，如超过群发次数限制，门店疲劳度控制，任务发送在不可发送时间段、算法策略返回变量值不存在，拉黑等，这类只记录，不处理；</a:t>
            </a:r>
            <a:endParaRPr kumimoji="1"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CN" altLang="en-US" sz="1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海拍客侧原因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，如离线，添加监控和补偿。已经做了定时钉钉通知，对应主管电话通知，添加重试补发机制；</a:t>
            </a:r>
            <a:endParaRPr kumimoji="1"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zh-CN" altLang="en-US" sz="12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涂色技术原因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，如涂色</a:t>
            </a:r>
            <a:r>
              <a:rPr kumimoji="1" lang="en-US" altLang="zh-CN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bug</a:t>
            </a:r>
            <a:r>
              <a:rPr kumimoji="1" lang="zh-CN" altLang="en-US" sz="1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，涂色系统响应超时，客户不存在于涂色系统等，首先是问题修复，之后再是监控和补偿；</a:t>
            </a:r>
            <a:endParaRPr kumimoji="1" lang="en-US" altLang="zh-CN" sz="1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22DDB1-5BEF-F14C-888B-1FDF5ED7B536}"/>
              </a:ext>
            </a:extLst>
          </p:cNvPr>
          <p:cNvSpPr txBox="1"/>
          <p:nvPr/>
        </p:nvSpPr>
        <p:spPr>
          <a:xfrm>
            <a:off x="6555535" y="5550973"/>
            <a:ext cx="449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总体思路：监控告警和建立各种原因的重试补发机制；</a:t>
            </a:r>
            <a:endParaRPr kumimoji="1" lang="en-US" altLang="zh-CN" sz="1400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23AEBF0-DB68-414A-A1FF-3A64B032D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51879"/>
              </p:ext>
            </p:extLst>
          </p:nvPr>
        </p:nvGraphicFramePr>
        <p:xfrm>
          <a:off x="808893" y="2530926"/>
          <a:ext cx="4941276" cy="1940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21909036"/>
                    </a:ext>
                  </a:extLst>
                </a:gridCol>
                <a:gridCol w="1616807">
                  <a:extLst>
                    <a:ext uri="{9D8B030D-6E8A-4147-A177-3AD203B41FA5}">
                      <a16:colId xmlns:a16="http://schemas.microsoft.com/office/drawing/2014/main" val="2094886093"/>
                    </a:ext>
                  </a:extLst>
                </a:gridCol>
                <a:gridCol w="1292469">
                  <a:extLst>
                    <a:ext uri="{9D8B030D-6E8A-4147-A177-3AD203B41FA5}">
                      <a16:colId xmlns:a16="http://schemas.microsoft.com/office/drawing/2014/main" val="3157723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监控告警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重试机制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涂色离线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小程序封面图素材没有生成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</a:t>
                      </a:r>
                    </a:p>
                    <a:p>
                      <a:endParaRPr lang="zh-CN" altLang="en-US" sz="1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</a:t>
                      </a:r>
                    </a:p>
                    <a:p>
                      <a:endParaRPr lang="zh-CN" altLang="en-US" sz="1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15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系统响应超时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已有（涂色实现）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34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涂色客户端日志异常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solidFill>
                            <a:srgbClr val="FF0000"/>
                          </a:solidFill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待建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无需重试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18393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D5DC6B1-BB41-924C-BDB1-6B02C570E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377126"/>
              </p:ext>
            </p:extLst>
          </p:nvPr>
        </p:nvGraphicFramePr>
        <p:xfrm>
          <a:off x="6588813" y="2530926"/>
          <a:ext cx="4700509" cy="2291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17687">
                  <a:extLst>
                    <a:ext uri="{9D8B030D-6E8A-4147-A177-3AD203B41FA5}">
                      <a16:colId xmlns:a16="http://schemas.microsoft.com/office/drawing/2014/main" val="821909036"/>
                    </a:ext>
                  </a:extLst>
                </a:gridCol>
                <a:gridCol w="2082822">
                  <a:extLst>
                    <a:ext uri="{9D8B030D-6E8A-4147-A177-3AD203B41FA5}">
                      <a16:colId xmlns:a16="http://schemas.microsoft.com/office/drawing/2014/main" val="2094886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监控告警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云桌面统一模板导致的涂色注册表值一样，所有涂色客户端被推送了全量消息，超长时间和量的消息被丢失，从而显示系统响应超时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942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涂色技改优化，导致聊天记录没有回调，丢失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200" b="0" i="0" dirty="0">
                        <a:latin typeface="Microsoft YaHei Light" panose="020B0502040204020203" pitchFamily="34" charset="-122"/>
                        <a:ea typeface="Microsoft YaHei Light" panose="020B0502040204020203" pitchFamily="34" charset="-122"/>
                      </a:endParaRPr>
                    </a:p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15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涂色推送消息被公司防火墙判定存在</a:t>
                      </a:r>
                      <a:r>
                        <a:rPr lang="en-US" altLang="zh-CN" sz="1200" b="0" i="0" dirty="0" err="1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bt</a:t>
                      </a:r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协议，进行限流，客户端消息发送失败，显示系统响应超时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dirty="0">
                          <a:latin typeface="Microsoft YaHei Light" panose="020B0502040204020203" pitchFamily="34" charset="-122"/>
                          <a:ea typeface="Microsoft YaHei Light" panose="020B0502040204020203" pitchFamily="34" charset="-122"/>
                        </a:rPr>
                        <a:t>已解决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94366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8B139CB7-6B0A-0D47-9A54-B49CE59A58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2" y="4613694"/>
            <a:ext cx="5413487" cy="206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8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业务数据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企业微信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6DCBB8-B638-A14A-AF23-8DA13C8F51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928" y="873484"/>
            <a:ext cx="6089272" cy="3832331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0958B63A-053A-1F41-9B22-2EA59A251E72}"/>
              </a:ext>
            </a:extLst>
          </p:cNvPr>
          <p:cNvSpPr/>
          <p:nvPr/>
        </p:nvSpPr>
        <p:spPr>
          <a:xfrm rot="10800000">
            <a:off x="6657283" y="2036919"/>
            <a:ext cx="289932" cy="24532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3C49CD-F917-8B4F-A45C-183BC3231A6C}"/>
              </a:ext>
            </a:extLst>
          </p:cNvPr>
          <p:cNvSpPr txBox="1"/>
          <p:nvPr/>
        </p:nvSpPr>
        <p:spPr>
          <a:xfrm>
            <a:off x="7069876" y="1359364"/>
            <a:ext cx="531748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每日企业微信通道核心指标数据：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、在月初的时候存在门店划拨，一些指标会存在比较大的波动，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号左右指标会回归正常；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、我们的企业微信和门店微信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绑定率稳定在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71%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、门店微信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可互动门店数占比在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60%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、门店微信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可触达率在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68%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左右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从图中的指标来看，基本上都已经是平稳的，波动不大；</a:t>
            </a:r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21723846-1066-504C-9688-192BBBEDDFD1}"/>
              </a:ext>
            </a:extLst>
          </p:cNvPr>
          <p:cNvSpPr/>
          <p:nvPr/>
        </p:nvSpPr>
        <p:spPr>
          <a:xfrm>
            <a:off x="6047726" y="5591049"/>
            <a:ext cx="289932" cy="24532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3106D4-78C1-AD40-85E0-FA03C18B618A}"/>
              </a:ext>
            </a:extLst>
          </p:cNvPr>
          <p:cNvSpPr txBox="1"/>
          <p:nvPr/>
        </p:nvSpPr>
        <p:spPr>
          <a:xfrm>
            <a:off x="486137" y="4913494"/>
            <a:ext cx="60356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每日企业微信触达通道触达核心指标数据：</a:t>
            </a: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、受月初门店划拨影响符合库容关系的对应好友关系没有调整过来，发送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成功的企业微信消息数是大幅下降的，好友关系恢复之后数量恢复正常；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、打开，互动，转换指标都会受发送消息数的正向影响；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DC7DB18-86BB-CB4C-A780-21095BDDE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4492" y="3323063"/>
            <a:ext cx="5606400" cy="353493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35B75C-EE84-0548-BBAF-258A303154F8}"/>
              </a:ext>
            </a:extLst>
          </p:cNvPr>
          <p:cNvSpPr txBox="1"/>
          <p:nvPr/>
        </p:nvSpPr>
        <p:spPr>
          <a:xfrm>
            <a:off x="376835" y="6075280"/>
            <a:ext cx="61093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库容关系对应的好友关系是发送消息成功的基础，目前在门店划拨之后都是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人工批量操作去调整好友关系，存在效率和正确性的问题，下步</a:t>
            </a:r>
            <a:r>
              <a:rPr kumimoji="1"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要产品化，</a:t>
            </a:r>
            <a:endParaRPr kumimoji="1" lang="en-US" altLang="zh-CN" sz="1400" b="1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在门店划拨之后系统自动对应做好友关系的调整</a:t>
            </a:r>
          </a:p>
        </p:txBody>
      </p:sp>
    </p:spTree>
    <p:extLst>
      <p:ext uri="{BB962C8B-B14F-4D97-AF65-F5344CB8AC3E}">
        <p14:creationId xmlns:p14="http://schemas.microsoft.com/office/powerpoint/2010/main" val="304390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业务数据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9347D9-CE79-1740-9D2F-747E91ABE16F}"/>
              </a:ext>
            </a:extLst>
          </p:cNvPr>
          <p:cNvSpPr txBox="1"/>
          <p:nvPr/>
        </p:nvSpPr>
        <p:spPr>
          <a:xfrm>
            <a:off x="6891460" y="1494613"/>
            <a:ext cx="53303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每日触达失败原因数据：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、现在主要导致失败的原因有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个“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涂色离线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涂色中没有同步好友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”；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、触达成功率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非节假日基本都保持在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97%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以上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，节假日由于不少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电销离线，所以触达成功率会下降到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90%-95%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区间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63AA12-AE7D-FA42-A5E6-FB8AC31BF243}"/>
              </a:ext>
            </a:extLst>
          </p:cNvPr>
          <p:cNvSpPr txBox="1"/>
          <p:nvPr/>
        </p:nvSpPr>
        <p:spPr>
          <a:xfrm>
            <a:off x="278012" y="5306326"/>
            <a:ext cx="59618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每日触达任务数量变化趋势：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、千人千面由平台运营发送，每日的数量比较有规律，基本上每天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、千人一面由电销重建，数量和他们的销售节奏有关；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CB8851-F8B2-EE4F-9654-831ABCA22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4581" y="3084249"/>
            <a:ext cx="5585033" cy="3681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00C9A7-0148-8C47-BA8E-322A7A06F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832" y="867884"/>
            <a:ext cx="5959253" cy="4139014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E3917A55-8DCC-6445-9726-72C130A51E36}"/>
              </a:ext>
            </a:extLst>
          </p:cNvPr>
          <p:cNvSpPr/>
          <p:nvPr/>
        </p:nvSpPr>
        <p:spPr>
          <a:xfrm rot="10800000">
            <a:off x="6434263" y="2036919"/>
            <a:ext cx="289932" cy="24532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0912F0C7-530A-8B4C-B5A7-87989D93427A}"/>
              </a:ext>
            </a:extLst>
          </p:cNvPr>
          <p:cNvSpPr/>
          <p:nvPr/>
        </p:nvSpPr>
        <p:spPr>
          <a:xfrm>
            <a:off x="6047726" y="5591049"/>
            <a:ext cx="289932" cy="24532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b="1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6410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2A4BBB-6FC7-3641-80F4-C8E121203609}"/>
              </a:ext>
            </a:extLst>
          </p:cNvPr>
          <p:cNvSpPr txBox="1"/>
          <p:nvPr/>
        </p:nvSpPr>
        <p:spPr>
          <a:xfrm>
            <a:off x="4360128" y="2832410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4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下半年规划</a:t>
            </a:r>
          </a:p>
        </p:txBody>
      </p:sp>
    </p:spTree>
    <p:extLst>
      <p:ext uri="{BB962C8B-B14F-4D97-AF65-F5344CB8AC3E}">
        <p14:creationId xmlns:p14="http://schemas.microsoft.com/office/powerpoint/2010/main" val="293994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3794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下半年规划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-CRM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业务中台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E7A399-A97C-FB4B-96E8-55EA9FEB4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22" y="1207476"/>
            <a:ext cx="10483831" cy="46916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30F2E23-93EF-4043-B81C-4124801E1097}"/>
              </a:ext>
            </a:extLst>
          </p:cNvPr>
          <p:cNvSpPr txBox="1"/>
          <p:nvPr/>
        </p:nvSpPr>
        <p:spPr>
          <a:xfrm>
            <a:off x="6338122" y="5529803"/>
            <a:ext cx="45993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目前这个模型落地还存在几部分工作需要做：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、我们的存储结构没有完全按照我们的模型进行改造；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、我们的代码还没有完全按照我们的模型去重构；</a:t>
            </a:r>
          </a:p>
        </p:txBody>
      </p:sp>
    </p:spTree>
    <p:extLst>
      <p:ext uri="{BB962C8B-B14F-4D97-AF65-F5344CB8AC3E}">
        <p14:creationId xmlns:p14="http://schemas.microsoft.com/office/powerpoint/2010/main" val="914295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3794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下半年规划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-CRM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业务中台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16985E4B-9502-E04B-A092-FD7919ECE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3735272"/>
              </p:ext>
            </p:extLst>
          </p:nvPr>
        </p:nvGraphicFramePr>
        <p:xfrm>
          <a:off x="703667" y="1289443"/>
          <a:ext cx="5027168" cy="3951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9BCF4DA-8441-B745-B5AD-899C955D8DA0}"/>
              </a:ext>
            </a:extLst>
          </p:cNvPr>
          <p:cNvSpPr txBox="1"/>
          <p:nvPr/>
        </p:nvSpPr>
        <p:spPr>
          <a:xfrm>
            <a:off x="5993857" y="1485342"/>
            <a:ext cx="60244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【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】</a:t>
            </a: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公司今年业务的主要发展方向在微商、提篮子、抖店等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新的业务领域，这些领域新开了很多门店，这些门店需要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不同维度，方式去标示，在转介绍规则、门店入驻、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资质、查看等业务存在差异化，且业务需要快速响应。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所以下半年我们会首先在门店入驻整个链路首先实现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业务中台的整个模型重构，在存储层和代码中严格按照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模型进行落地；</a:t>
            </a:r>
          </a:p>
        </p:txBody>
      </p:sp>
    </p:spTree>
    <p:extLst>
      <p:ext uri="{BB962C8B-B14F-4D97-AF65-F5344CB8AC3E}">
        <p14:creationId xmlns:p14="http://schemas.microsoft.com/office/powerpoint/2010/main" val="408011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21D80A-F8F2-F647-8CF7-57C719ECF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E32FEEFA-F5F3-D74C-A0A3-DD79ADE048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51059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5751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下半年规划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触达中心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A05BC5-119F-174A-B43B-A5B43C5793BB}"/>
              </a:ext>
            </a:extLst>
          </p:cNvPr>
          <p:cNvSpPr txBox="1"/>
          <p:nvPr/>
        </p:nvSpPr>
        <p:spPr>
          <a:xfrm>
            <a:off x="7433648" y="1895706"/>
            <a:ext cx="457048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下半年产品的规划：</a:t>
            </a:r>
            <a:endParaRPr kumimoji="1" lang="en-US" altLang="zh-CN" sz="16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、派单电销还会继续在线下做；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外呼任务”会产品化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，接入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外呼能力；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、自动化企业微信运营会有独立的电销团队来继续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实践，评估效果，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会将一些固定、内容</a:t>
            </a:r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规则维度的企微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触达任务改为自动化触达任务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165AD7-1730-2549-B74E-6C5F4BE1F2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24" y="953101"/>
            <a:ext cx="6169060" cy="53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6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下半年规划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上云</a:t>
            </a: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75BB383E-915F-9D45-AB80-B735A684E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291679"/>
              </p:ext>
            </p:extLst>
          </p:nvPr>
        </p:nvGraphicFramePr>
        <p:xfrm>
          <a:off x="602166" y="1182032"/>
          <a:ext cx="7851698" cy="477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4415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C82C48E-7A43-CB41-B158-E7A3629CFB3A}"/>
              </a:ext>
            </a:extLst>
          </p:cNvPr>
          <p:cNvSpPr txBox="1"/>
          <p:nvPr/>
        </p:nvSpPr>
        <p:spPr>
          <a:xfrm>
            <a:off x="486137" y="266628"/>
            <a:ext cx="5258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下半年规划</a:t>
            </a:r>
            <a:r>
              <a:rPr lang="en-US" altLang="zh-CN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触达中心稳定性、性能建设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68C1CE-D515-5D4A-BCF4-34DA42CD2E2C}"/>
              </a:ext>
            </a:extLst>
          </p:cNvPr>
          <p:cNvSpPr txBox="1"/>
          <p:nvPr/>
        </p:nvSpPr>
        <p:spPr>
          <a:xfrm>
            <a:off x="486137" y="1271239"/>
            <a:ext cx="4707635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下半年要做的主要包括：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、接口迁移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touch-core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ChatApi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查询接口迁移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ChatRelationApi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查询接口迁移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）企微聊天记录查询接口迁移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ChatBindApi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接口迁移（客户微信与联系人的关系）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、服务替换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touch-center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接口替换为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touch-core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touch-center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直接查表改为调用</a:t>
            </a: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touch-core</a:t>
            </a: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大表数据定时整理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t_touch_task_shop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触达任务圈选门店表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t_touch_miniprogram_material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小程序素材封面表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t_crm_tuse_callback_msg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涂色回调原始数据表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t_crm_tuse_qw_personal_msg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涂色聊天记录表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t_crm_chat_msg_qw</a:t>
            </a:r>
            <a:r>
              <a:rPr lang="zh-CN" altLang="e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企微官方聊天记录表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71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上半年主要做的业务需求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0DC9D8F-FC7B-0943-864C-6617AB680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3006156"/>
              </p:ext>
            </p:extLst>
          </p:nvPr>
        </p:nvGraphicFramePr>
        <p:xfrm>
          <a:off x="1244905" y="2414170"/>
          <a:ext cx="9113901" cy="1068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9172F92-DA30-7141-A0BF-A490398B9BE3}"/>
              </a:ext>
            </a:extLst>
          </p:cNvPr>
          <p:cNvSpPr txBox="1"/>
          <p:nvPr/>
        </p:nvSpPr>
        <p:spPr>
          <a:xfrm>
            <a:off x="1174269" y="2234445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触达任务小程序支持千人千面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21A284-B086-7949-BAA3-724C81BDB83B}"/>
              </a:ext>
            </a:extLst>
          </p:cNvPr>
          <p:cNvSpPr txBox="1"/>
          <p:nvPr/>
        </p:nvSpPr>
        <p:spPr>
          <a:xfrm>
            <a:off x="3531205" y="1743175"/>
            <a:ext cx="157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触达任务支持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ABtest</a:t>
            </a:r>
            <a:endParaRPr lang="zh-CN" altLang="en-US" sz="12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EB9AFD3-3037-BC47-8FC7-1AC035DF8A90}"/>
              </a:ext>
            </a:extLst>
          </p:cNvPr>
          <p:cNvCxnSpPr>
            <a:cxnSpLocks/>
          </p:cNvCxnSpPr>
          <p:nvPr/>
        </p:nvCxnSpPr>
        <p:spPr>
          <a:xfrm>
            <a:off x="3433248" y="2009410"/>
            <a:ext cx="1756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42C44218-E13E-5D4C-AD7E-2C8BDFB56E09}"/>
              </a:ext>
            </a:extLst>
          </p:cNvPr>
          <p:cNvSpPr txBox="1"/>
          <p:nvPr/>
        </p:nvSpPr>
        <p:spPr>
          <a:xfrm>
            <a:off x="1735376" y="3398199"/>
            <a:ext cx="186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类加盟白名单自动关闭</a:t>
            </a: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46E6AB6-7215-4642-ACCA-29B91553F30A}"/>
              </a:ext>
            </a:extLst>
          </p:cNvPr>
          <p:cNvCxnSpPr/>
          <p:nvPr/>
        </p:nvCxnSpPr>
        <p:spPr>
          <a:xfrm>
            <a:off x="1593431" y="3374318"/>
            <a:ext cx="1839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93EE23E2-1296-4C43-BA39-89D26F99026A}"/>
              </a:ext>
            </a:extLst>
          </p:cNvPr>
          <p:cNvCxnSpPr>
            <a:cxnSpLocks/>
          </p:cNvCxnSpPr>
          <p:nvPr/>
        </p:nvCxnSpPr>
        <p:spPr>
          <a:xfrm flipV="1">
            <a:off x="1495204" y="2510551"/>
            <a:ext cx="2106800" cy="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B3AB5D19-3FB4-E54A-85CD-71BD2F538B2B}"/>
              </a:ext>
            </a:extLst>
          </p:cNvPr>
          <p:cNvCxnSpPr/>
          <p:nvPr/>
        </p:nvCxnSpPr>
        <p:spPr>
          <a:xfrm>
            <a:off x="3574630" y="3374318"/>
            <a:ext cx="1839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F6E809D-294B-4F48-B8A3-45E27C388B45}"/>
              </a:ext>
            </a:extLst>
          </p:cNvPr>
          <p:cNvSpPr txBox="1"/>
          <p:nvPr/>
        </p:nvSpPr>
        <p:spPr>
          <a:xfrm>
            <a:off x="3638100" y="2233119"/>
            <a:ext cx="2491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触达任务小程序封面图支持合成图</a:t>
            </a:r>
            <a:endParaRPr lang="zh-CN" altLang="en-US" sz="1200" dirty="0"/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39995EC-6AAB-B941-949A-733F40879273}"/>
              </a:ext>
            </a:extLst>
          </p:cNvPr>
          <p:cNvCxnSpPr>
            <a:cxnSpLocks/>
          </p:cNvCxnSpPr>
          <p:nvPr/>
        </p:nvCxnSpPr>
        <p:spPr>
          <a:xfrm>
            <a:off x="4618892" y="2533998"/>
            <a:ext cx="9261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AEC7F024-BB80-C94D-83F1-B5CECCF39C9F}"/>
              </a:ext>
            </a:extLst>
          </p:cNvPr>
          <p:cNvSpPr txBox="1"/>
          <p:nvPr/>
        </p:nvSpPr>
        <p:spPr>
          <a:xfrm>
            <a:off x="5501076" y="1743175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触达任务频次管理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7C625323-FCD1-484B-BDD3-381CA476B134}"/>
              </a:ext>
            </a:extLst>
          </p:cNvPr>
          <p:cNvSpPr txBox="1"/>
          <p:nvPr/>
        </p:nvSpPr>
        <p:spPr>
          <a:xfrm>
            <a:off x="6133525" y="3398199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特殊提成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</a:t>
            </a:r>
          </a:p>
        </p:txBody>
      </p:sp>
      <p:cxnSp>
        <p:nvCxnSpPr>
          <p:cNvPr id="58" name="直线连接符 57">
            <a:extLst>
              <a:ext uri="{FF2B5EF4-FFF2-40B4-BE49-F238E27FC236}">
                <a16:creationId xmlns:a16="http://schemas.microsoft.com/office/drawing/2014/main" id="{D403CCA8-4D6C-2F48-AC99-C368828D66A6}"/>
              </a:ext>
            </a:extLst>
          </p:cNvPr>
          <p:cNvCxnSpPr>
            <a:cxnSpLocks/>
          </p:cNvCxnSpPr>
          <p:nvPr/>
        </p:nvCxnSpPr>
        <p:spPr>
          <a:xfrm>
            <a:off x="6219016" y="3374318"/>
            <a:ext cx="851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DD164D6-C868-EE43-BD83-A86595D3C517}"/>
              </a:ext>
            </a:extLst>
          </p:cNvPr>
          <p:cNvSpPr txBox="1"/>
          <p:nvPr/>
        </p:nvSpPr>
        <p:spPr>
          <a:xfrm>
            <a:off x="8709597" y="2231114"/>
            <a:ext cx="2016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触达任务算法策略分批执行</a:t>
            </a:r>
          </a:p>
        </p:txBody>
      </p:sp>
      <p:cxnSp>
        <p:nvCxnSpPr>
          <p:cNvPr id="60" name="直线连接符 59">
            <a:extLst>
              <a:ext uri="{FF2B5EF4-FFF2-40B4-BE49-F238E27FC236}">
                <a16:creationId xmlns:a16="http://schemas.microsoft.com/office/drawing/2014/main" id="{41F2CD5C-48BB-1646-8EE6-5EBB555ED743}"/>
              </a:ext>
            </a:extLst>
          </p:cNvPr>
          <p:cNvCxnSpPr>
            <a:cxnSpLocks/>
          </p:cNvCxnSpPr>
          <p:nvPr/>
        </p:nvCxnSpPr>
        <p:spPr>
          <a:xfrm>
            <a:off x="9198473" y="2531653"/>
            <a:ext cx="1039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04780C7B-6D5D-4B4F-8E55-143B321B7B6E}"/>
              </a:ext>
            </a:extLst>
          </p:cNvPr>
          <p:cNvSpPr txBox="1"/>
          <p:nvPr/>
        </p:nvSpPr>
        <p:spPr>
          <a:xfrm>
            <a:off x="6655463" y="3831239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门店生命周期大日常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C9FA2FE-409A-3A4F-A1FA-293D545922A7}"/>
              </a:ext>
            </a:extLst>
          </p:cNvPr>
          <p:cNvSpPr txBox="1"/>
          <p:nvPr/>
        </p:nvSpPr>
        <p:spPr>
          <a:xfrm>
            <a:off x="9047042" y="3831239"/>
            <a:ext cx="1542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提篮子</a:t>
            </a:r>
            <a:r>
              <a:rPr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隔离需求</a:t>
            </a:r>
          </a:p>
        </p:txBody>
      </p:sp>
      <p:cxnSp>
        <p:nvCxnSpPr>
          <p:cNvPr id="64" name="直线连接符 63">
            <a:extLst>
              <a:ext uri="{FF2B5EF4-FFF2-40B4-BE49-F238E27FC236}">
                <a16:creationId xmlns:a16="http://schemas.microsoft.com/office/drawing/2014/main" id="{CECF24C0-3186-BE44-9308-931D492CAC30}"/>
              </a:ext>
            </a:extLst>
          </p:cNvPr>
          <p:cNvCxnSpPr>
            <a:cxnSpLocks/>
          </p:cNvCxnSpPr>
          <p:nvPr/>
        </p:nvCxnSpPr>
        <p:spPr>
          <a:xfrm>
            <a:off x="9198473" y="3814711"/>
            <a:ext cx="1053949" cy="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167287DC-5CB7-0C4F-BB04-6A7902D30BDE}"/>
              </a:ext>
            </a:extLst>
          </p:cNvPr>
          <p:cNvSpPr txBox="1"/>
          <p:nvPr/>
        </p:nvSpPr>
        <p:spPr>
          <a:xfrm>
            <a:off x="7552478" y="3402920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特殊提成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</a:t>
            </a:r>
          </a:p>
        </p:txBody>
      </p: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94191F47-1EB3-F14D-85B2-B9982F1C69E8}"/>
              </a:ext>
            </a:extLst>
          </p:cNvPr>
          <p:cNvCxnSpPr>
            <a:cxnSpLocks/>
          </p:cNvCxnSpPr>
          <p:nvPr/>
        </p:nvCxnSpPr>
        <p:spPr>
          <a:xfrm>
            <a:off x="7625398" y="3377978"/>
            <a:ext cx="851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E8FE16FA-8FA2-D743-8EBB-9E905221D282}"/>
              </a:ext>
            </a:extLst>
          </p:cNvPr>
          <p:cNvCxnSpPr>
            <a:cxnSpLocks/>
          </p:cNvCxnSpPr>
          <p:nvPr/>
        </p:nvCxnSpPr>
        <p:spPr>
          <a:xfrm>
            <a:off x="6377354" y="3820222"/>
            <a:ext cx="209943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A75CE904-6BD2-3644-9E57-A001F5417904}"/>
              </a:ext>
            </a:extLst>
          </p:cNvPr>
          <p:cNvCxnSpPr>
            <a:cxnSpLocks/>
          </p:cNvCxnSpPr>
          <p:nvPr/>
        </p:nvCxnSpPr>
        <p:spPr>
          <a:xfrm>
            <a:off x="5414447" y="2009411"/>
            <a:ext cx="1756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73CCE53D-77A2-6946-BD69-2E61CB250AA2}"/>
              </a:ext>
            </a:extLst>
          </p:cNvPr>
          <p:cNvSpPr txBox="1"/>
          <p:nvPr/>
        </p:nvSpPr>
        <p:spPr>
          <a:xfrm>
            <a:off x="6408105" y="2231114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系统任务及系统拆分项目</a:t>
            </a:r>
          </a:p>
        </p:txBody>
      </p: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CC2CB874-EA13-434B-A08F-BE6EA91863F3}"/>
              </a:ext>
            </a:extLst>
          </p:cNvPr>
          <p:cNvCxnSpPr>
            <a:cxnSpLocks/>
          </p:cNvCxnSpPr>
          <p:nvPr/>
        </p:nvCxnSpPr>
        <p:spPr>
          <a:xfrm>
            <a:off x="6177948" y="2531653"/>
            <a:ext cx="24150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13812FA7-19C9-4F47-A54C-3ED18A8B3CB7}"/>
              </a:ext>
            </a:extLst>
          </p:cNvPr>
          <p:cNvSpPr txBox="1"/>
          <p:nvPr/>
        </p:nvSpPr>
        <p:spPr>
          <a:xfrm>
            <a:off x="7505176" y="4246749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门店接口调用迁移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V4</a:t>
            </a:r>
            <a:endParaRPr lang="zh-CN" altLang="en-US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5486E870-711C-A647-9C43-34E86471EE4A}"/>
              </a:ext>
            </a:extLst>
          </p:cNvPr>
          <p:cNvCxnSpPr>
            <a:cxnSpLocks/>
          </p:cNvCxnSpPr>
          <p:nvPr/>
        </p:nvCxnSpPr>
        <p:spPr>
          <a:xfrm>
            <a:off x="6549497" y="4215241"/>
            <a:ext cx="3521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5B2C2F6A-8217-4F44-B55C-CED476FD7396}"/>
              </a:ext>
            </a:extLst>
          </p:cNvPr>
          <p:cNvSpPr txBox="1"/>
          <p:nvPr/>
        </p:nvSpPr>
        <p:spPr>
          <a:xfrm>
            <a:off x="7551256" y="4659947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基本提成新指标</a:t>
            </a:r>
          </a:p>
        </p:txBody>
      </p: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AA86132C-6C47-1042-8432-349C4C8E3204}"/>
              </a:ext>
            </a:extLst>
          </p:cNvPr>
          <p:cNvCxnSpPr>
            <a:cxnSpLocks/>
          </p:cNvCxnSpPr>
          <p:nvPr/>
        </p:nvCxnSpPr>
        <p:spPr>
          <a:xfrm>
            <a:off x="7698318" y="4618529"/>
            <a:ext cx="851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C8920422-F6F8-5E46-8C2C-55C41C08E7B8}"/>
              </a:ext>
            </a:extLst>
          </p:cNvPr>
          <p:cNvSpPr txBox="1"/>
          <p:nvPr/>
        </p:nvSpPr>
        <p:spPr>
          <a:xfrm>
            <a:off x="3474017" y="3406795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特殊提成多品进店及调度优化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0903A4-E522-4A46-ADA4-D1DD3DCF0E0B}"/>
              </a:ext>
            </a:extLst>
          </p:cNvPr>
          <p:cNvSpPr txBox="1"/>
          <p:nvPr/>
        </p:nvSpPr>
        <p:spPr>
          <a:xfrm>
            <a:off x="1631205" y="5631366"/>
            <a:ext cx="6574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补充：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、触达在上半年随着业务的快速发展，我们做了很多稳定性和性能优化的工作；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部分大的日常比较少，但是各个业务模块做了很多小需求；</a:t>
            </a:r>
          </a:p>
        </p:txBody>
      </p:sp>
    </p:spTree>
    <p:extLst>
      <p:ext uri="{BB962C8B-B14F-4D97-AF65-F5344CB8AC3E}">
        <p14:creationId xmlns:p14="http://schemas.microsoft.com/office/powerpoint/2010/main" val="300494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上半年研发质量情况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27CEE3-D242-3143-94C0-FD255F6D72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2978" y="1872476"/>
            <a:ext cx="4601271" cy="30675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DD7075-95F1-F54F-B471-880BB5968FB7}"/>
              </a:ext>
            </a:extLst>
          </p:cNvPr>
          <p:cNvSpPr txBox="1"/>
          <p:nvPr/>
        </p:nvSpPr>
        <p:spPr>
          <a:xfrm>
            <a:off x="591820" y="1196975"/>
            <a:ext cx="14725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b="1" dirty="0">
                <a:latin typeface="微软雅黑" charset="0"/>
                <a:ea typeface="微软雅黑" charset="0"/>
                <a:cs typeface="微软雅黑" charset="0"/>
              </a:rPr>
              <a:t>、线上故障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76A9EB-E72D-A74C-9D5D-FC697DAF0BAB}"/>
              </a:ext>
            </a:extLst>
          </p:cNvPr>
          <p:cNvSpPr txBox="1"/>
          <p:nvPr/>
        </p:nvSpPr>
        <p:spPr>
          <a:xfrm>
            <a:off x="6115144" y="2830555"/>
            <a:ext cx="5448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、总体来看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故障比较多一些，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3/4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是触达相关，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后续需要补充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完善触达的兜底验证、自动化回归验证。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上半年没有提测延期发生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28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上半年总结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特殊提成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39040C0-072F-AC4D-82D6-47E45589AC6C}"/>
              </a:ext>
            </a:extLst>
          </p:cNvPr>
          <p:cNvSpPr txBox="1"/>
          <p:nvPr/>
        </p:nvSpPr>
        <p:spPr>
          <a:xfrm>
            <a:off x="8482276" y="1170592"/>
            <a:ext cx="3900427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规划：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年特殊提成的重点是：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、适应电销、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BD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在脚本架构层面的支持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、资损防控建设，包括正向和逆向的不同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环节的监控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完成情况：</a:t>
            </a:r>
            <a:endParaRPr kumimoji="1" lang="en-US" altLang="zh-CN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、老模板（存量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gmv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、新签品牌、新签商品）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废弃人工定制逻辑的方式选择调度日期，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采用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hive-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udf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配置调度日期，动态进行下游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节点调度，后续能够天然兼容支持季度方案、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半年度方案、年度方案</a:t>
            </a:r>
            <a:b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、优化补数逻辑，原补数逻辑为提前生成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补数方案数据，存储在临时文件中，后续根据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人工定制逻辑进行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动态拼接；优化为直接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在补数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shell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脚本查询补数日期并存储在变量中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foreach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调用下游脚本，若无补数日期，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下游无需调度，减少数仓性能损耗</a:t>
            </a:r>
            <a:b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dqc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优化为根据调度日期动态校验</a:t>
            </a:r>
            <a:b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、下游脚本依赖统一配置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7BCEF8-AD63-F34E-B1FB-27341D5D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61" y="952147"/>
            <a:ext cx="8123115" cy="57359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4EE4F1A-B28E-9D42-B672-400480B1ED0F}"/>
              </a:ext>
            </a:extLst>
          </p:cNvPr>
          <p:cNvSpPr txBox="1"/>
          <p:nvPr/>
        </p:nvSpPr>
        <p:spPr>
          <a:xfrm>
            <a:off x="8482276" y="5705179"/>
            <a:ext cx="370165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总结：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、已基本完成资损防控建设，并已多次发现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线上数据异常，有效的防止了资损的发生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、完成所有模板调度的优化和统一，对后续</a:t>
            </a:r>
            <a:endParaRPr kumimoji="1" lang="en-US" altLang="zh-CN" sz="1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的业务也可以做更好的支持</a:t>
            </a:r>
          </a:p>
        </p:txBody>
      </p:sp>
    </p:spTree>
    <p:extLst>
      <p:ext uri="{BB962C8B-B14F-4D97-AF65-F5344CB8AC3E}">
        <p14:creationId xmlns:p14="http://schemas.microsoft.com/office/powerpoint/2010/main" val="205223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上半年总结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-CRM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业务中台架构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4FA88CA-651E-B54B-B016-B4050D448578}"/>
              </a:ext>
            </a:extLst>
          </p:cNvPr>
          <p:cNvSpPr/>
          <p:nvPr/>
        </p:nvSpPr>
        <p:spPr>
          <a:xfrm>
            <a:off x="1922176" y="1668109"/>
            <a:ext cx="1931367" cy="189807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2451115"/>
              <a:satOff val="-3409"/>
              <a:lumOff val="-1307"/>
              <a:alphaOff val="0"/>
            </a:schemeClr>
          </a:fillRef>
          <a:effectRef idx="0">
            <a:schemeClr val="accent5">
              <a:alpha val="50000"/>
              <a:hueOff val="-2451115"/>
              <a:satOff val="-3409"/>
              <a:lumOff val="-1307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D464CB5B-BA43-9048-AECE-507535AA8166}"/>
              </a:ext>
            </a:extLst>
          </p:cNvPr>
          <p:cNvSpPr/>
          <p:nvPr/>
        </p:nvSpPr>
        <p:spPr>
          <a:xfrm>
            <a:off x="956492" y="3344509"/>
            <a:ext cx="1931367" cy="189807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2451115"/>
              <a:satOff val="-3409"/>
              <a:lumOff val="-1307"/>
              <a:alphaOff val="0"/>
            </a:schemeClr>
          </a:fillRef>
          <a:effectRef idx="0">
            <a:schemeClr val="accent5">
              <a:alpha val="50000"/>
              <a:hueOff val="-2451115"/>
              <a:satOff val="-3409"/>
              <a:lumOff val="-1307"/>
              <a:alphaOff val="0"/>
            </a:schemeClr>
          </a:effectRef>
          <a:fontRef idx="minor">
            <a:schemeClr val="tx1"/>
          </a:fontRef>
        </p:style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9E875DC-AAF6-D948-8692-3EFABA4B6EB9}"/>
              </a:ext>
            </a:extLst>
          </p:cNvPr>
          <p:cNvSpPr/>
          <p:nvPr/>
        </p:nvSpPr>
        <p:spPr>
          <a:xfrm>
            <a:off x="2887860" y="3344509"/>
            <a:ext cx="1931367" cy="1898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alpha val="50000"/>
              <a:hueOff val="-2451115"/>
              <a:satOff val="-3409"/>
              <a:lumOff val="-1307"/>
              <a:alphaOff val="0"/>
            </a:schemeClr>
          </a:fillRef>
          <a:effectRef idx="0">
            <a:schemeClr val="accent5">
              <a:alpha val="50000"/>
              <a:hueOff val="-2451115"/>
              <a:satOff val="-3409"/>
              <a:lumOff val="-1307"/>
              <a:alphaOff val="0"/>
            </a:schemeClr>
          </a:effectRef>
          <a:fontRef idx="minor">
            <a:schemeClr val="tx1"/>
          </a:fontRef>
        </p:style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87BD5F-86BE-9B4D-8878-68D50E201DE0}"/>
              </a:ext>
            </a:extLst>
          </p:cNvPr>
          <p:cNvSpPr txBox="1"/>
          <p:nvPr/>
        </p:nvSpPr>
        <p:spPr>
          <a:xfrm>
            <a:off x="2282565" y="215236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51EB52-632F-184A-AB1F-4D7C98FF508E}"/>
              </a:ext>
            </a:extLst>
          </p:cNvPr>
          <p:cNvSpPr txBox="1"/>
          <p:nvPr/>
        </p:nvSpPr>
        <p:spPr>
          <a:xfrm>
            <a:off x="1316881" y="393960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3369068-D3DA-7B4C-B9DB-332A1A329671}"/>
              </a:ext>
            </a:extLst>
          </p:cNvPr>
          <p:cNvSpPr txBox="1"/>
          <p:nvPr/>
        </p:nvSpPr>
        <p:spPr>
          <a:xfrm>
            <a:off x="3248248" y="3939601"/>
            <a:ext cx="12410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职能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11C2E97-C442-4948-9145-00C4051FBE1A}"/>
              </a:ext>
            </a:extLst>
          </p:cNvPr>
          <p:cNvSpPr txBox="1"/>
          <p:nvPr/>
        </p:nvSpPr>
        <p:spPr>
          <a:xfrm>
            <a:off x="5325387" y="1914939"/>
            <a:ext cx="64171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职能（人）维度：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负责前台业务对接，对应后台业务发起，前台功能权限控制；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维度变化的范围：职能，岗位，人；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门店范围维度：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代表业务落地的“场”，业务的对象，业务的发起方；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维度变化范围：地区，业务域，门店类型，门店分组，门店；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商品维度：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代表的是品，业务中涉及的“货”；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维度变化范围：品牌，序列，类目，商品；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场景业务规则：</a:t>
            </a:r>
            <a:endParaRPr kumimoji="1"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在产品层面做功能场景，业务规则的差异化配置；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42EAE61D-56D9-CD4C-9FA8-B9CF2A49C470}"/>
              </a:ext>
            </a:extLst>
          </p:cNvPr>
          <p:cNvSpPr/>
          <p:nvPr/>
        </p:nvSpPr>
        <p:spPr>
          <a:xfrm>
            <a:off x="956493" y="5327483"/>
            <a:ext cx="3862734" cy="90919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场景业务规则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25AD61-58C6-E949-AF44-AD74AA30CBEE}"/>
              </a:ext>
            </a:extLst>
          </p:cNvPr>
          <p:cNvSpPr txBox="1"/>
          <p:nvPr/>
        </p:nvSpPr>
        <p:spPr>
          <a:xfrm>
            <a:off x="525799" y="951473"/>
            <a:ext cx="3081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业务中台核心思路：</a:t>
            </a:r>
          </a:p>
        </p:txBody>
      </p:sp>
    </p:spTree>
    <p:extLst>
      <p:ext uri="{BB962C8B-B14F-4D97-AF65-F5344CB8AC3E}">
        <p14:creationId xmlns:p14="http://schemas.microsoft.com/office/powerpoint/2010/main" val="2862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8CAD2-9945-AA44-87C9-224388135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2" y="1207476"/>
            <a:ext cx="10483831" cy="469165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上半年总结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-CRM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业务中台架构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83348B-599B-1A41-B32B-412F36C7B1E1}"/>
              </a:ext>
            </a:extLst>
          </p:cNvPr>
          <p:cNvSpPr txBox="1"/>
          <p:nvPr/>
        </p:nvSpPr>
        <p:spPr>
          <a:xfrm>
            <a:off x="6230672" y="5350450"/>
            <a:ext cx="5985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今年上半年在做提篮子</a:t>
            </a:r>
            <a:r>
              <a:rPr kumimoji="1" lang="en-US" altLang="zh-CN" sz="1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crm</a:t>
            </a:r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需求中，将门店、订单查询的功能按照我们的中台架构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思路来实现，但是同时考虑成本问题，相关功能的代码还没有完全按照我们的模型来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重写。</a:t>
            </a:r>
            <a:endParaRPr kumimoji="1"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03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上半年总结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触达中心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0493B1-DC0D-5F40-BB85-BCE6B1E9E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888" y="1200150"/>
            <a:ext cx="5524500" cy="4762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A05BC5-119F-174A-B43B-A5B43C5793BB}"/>
              </a:ext>
            </a:extLst>
          </p:cNvPr>
          <p:cNvSpPr txBox="1"/>
          <p:nvPr/>
        </p:nvSpPr>
        <p:spPr>
          <a:xfrm>
            <a:off x="6701883" y="2029521"/>
            <a:ext cx="53174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、已经完成触达中心自动化触达任务，人工触达任务产品功能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的开发，基本上满足了业务上对企业微信触达门店场景的支持；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、电销派单的场景目前是业务自己在线下跑，暂时没有产品化；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电话外呼的场景目前也是在外部系统中业务自己跑，没有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产品化；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82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592" y="313267"/>
            <a:ext cx="1005840" cy="23622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894" y="403945"/>
            <a:ext cx="869369" cy="12547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016" y="322008"/>
            <a:ext cx="203605" cy="254507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6166"/>
            <a:ext cx="12192000" cy="9236"/>
          </a:xfrm>
          <a:prstGeom prst="rect">
            <a:avLst/>
          </a:prstGeom>
        </p:spPr>
      </p:pic>
      <p:sp>
        <p:nvSpPr>
          <p:cNvPr id="8" name="TextBox 3"/>
          <p:cNvSpPr txBox="1"/>
          <p:nvPr/>
        </p:nvSpPr>
        <p:spPr>
          <a:xfrm>
            <a:off x="467360" y="219075"/>
            <a:ext cx="9113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2022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上半年总结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-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</a:rPr>
              <a:t>触达中心最新系统架构</a:t>
            </a:r>
            <a:endParaRPr lang="zh-CN" altLang="en-US" sz="24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15545A-C406-7042-9A1F-DF3D48C87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02" y="784903"/>
            <a:ext cx="5912978" cy="60730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F85CF1A-F56F-394F-A2F0-E87DFB7D27F6}"/>
              </a:ext>
            </a:extLst>
          </p:cNvPr>
          <p:cNvSpPr txBox="1"/>
          <p:nvPr/>
        </p:nvSpPr>
        <p:spPr>
          <a:xfrm>
            <a:off x="6567069" y="4419600"/>
            <a:ext cx="5497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通道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：外部通道接入，丰富客户触达方式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数据抓取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：获取客户数据，分析客户画像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...</a:t>
            </a:r>
            <a:b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内部业务数据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：和已有业务打通，增强数据交互（企微侧边栏）</a:t>
            </a:r>
            <a:b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：全天间隔检查，异常报警、补偿</a:t>
            </a:r>
            <a:endParaRPr kumimoji="1" lang="zh-CN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504269-E803-E243-876E-C64B38D28852}"/>
              </a:ext>
            </a:extLst>
          </p:cNvPr>
          <p:cNvSpPr txBox="1"/>
          <p:nvPr/>
        </p:nvSpPr>
        <p:spPr>
          <a:xfrm>
            <a:off x="6567069" y="2017254"/>
            <a:ext cx="57647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、基础业务行为包装：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可以将外部业务进行包装，转变成内部的一个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  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基础行为</a:t>
            </a:r>
            <a:b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、触达任务流程实例：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编排对应的业务流程，还可以针对场景优化</a:t>
            </a:r>
            <a:b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监控：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全天间隔检查，异常报警、补偿</a:t>
            </a:r>
          </a:p>
        </p:txBody>
      </p:sp>
    </p:spTree>
    <p:extLst>
      <p:ext uri="{BB962C8B-B14F-4D97-AF65-F5344CB8AC3E}">
        <p14:creationId xmlns:p14="http://schemas.microsoft.com/office/powerpoint/2010/main" val="403731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2222</Words>
  <Application>Microsoft Macintosh PowerPoint</Application>
  <PresentationFormat>宽屏</PresentationFormat>
  <Paragraphs>228</Paragraphs>
  <Slides>22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等线 Light</vt:lpstr>
      <vt:lpstr>Microsoft YaHei</vt:lpstr>
      <vt:lpstr>Microsoft YaHei</vt:lpstr>
      <vt:lpstr>Microsoft YaHei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60</cp:revision>
  <dcterms:created xsi:type="dcterms:W3CDTF">2022-06-13T06:56:36Z</dcterms:created>
  <dcterms:modified xsi:type="dcterms:W3CDTF">2022-06-23T08:42:53Z</dcterms:modified>
</cp:coreProperties>
</file>